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5" r:id="rId2"/>
    <p:sldMasterId id="2147483680" r:id="rId3"/>
    <p:sldMasterId id="2147483665" r:id="rId4"/>
  </p:sldMasterIdLst>
  <p:notesMasterIdLst>
    <p:notesMasterId r:id="rId9"/>
  </p:notesMasterIdLst>
  <p:handoutMasterIdLst>
    <p:handoutMasterId r:id="rId10"/>
  </p:handoutMasterIdLst>
  <p:sldIdLst>
    <p:sldId id="1295" r:id="rId5"/>
    <p:sldId id="1300" r:id="rId6"/>
    <p:sldId id="1297" r:id="rId7"/>
    <p:sldId id="1298" r:id="rId8"/>
  </p:sldIdLst>
  <p:sldSz cx="9144000" cy="6858000" type="screen4x3"/>
  <p:notesSz cx="7315200" cy="9601200"/>
  <p:custDataLst>
    <p:tags r:id="rId11"/>
  </p:custDataLst>
  <p:defaultTextStyle>
    <a:defPPr>
      <a:defRPr lang="en-US"/>
    </a:defPPr>
    <a:lvl1pPr algn="l" rtl="0" fontAlgn="base">
      <a:spcBef>
        <a:spcPct val="0"/>
      </a:spcBef>
      <a:spcAft>
        <a:spcPct val="0"/>
      </a:spcAft>
      <a:defRPr sz="1200" kern="1200">
        <a:solidFill>
          <a:schemeClr val="tx1"/>
        </a:solidFill>
        <a:latin typeface="Interstate-Regular" pitchFamily="2" charset="0"/>
        <a:ea typeface="ＭＳ Ｐゴシック" charset="-128"/>
        <a:cs typeface="+mn-cs"/>
      </a:defRPr>
    </a:lvl1pPr>
    <a:lvl2pPr marL="457200" algn="l" rtl="0" fontAlgn="base">
      <a:spcBef>
        <a:spcPct val="0"/>
      </a:spcBef>
      <a:spcAft>
        <a:spcPct val="0"/>
      </a:spcAft>
      <a:defRPr sz="1200" kern="1200">
        <a:solidFill>
          <a:schemeClr val="tx1"/>
        </a:solidFill>
        <a:latin typeface="Interstate-Regular" pitchFamily="2" charset="0"/>
        <a:ea typeface="ＭＳ Ｐゴシック" charset="-128"/>
        <a:cs typeface="+mn-cs"/>
      </a:defRPr>
    </a:lvl2pPr>
    <a:lvl3pPr marL="914400" algn="l" rtl="0" fontAlgn="base">
      <a:spcBef>
        <a:spcPct val="0"/>
      </a:spcBef>
      <a:spcAft>
        <a:spcPct val="0"/>
      </a:spcAft>
      <a:defRPr sz="1200" kern="1200">
        <a:solidFill>
          <a:schemeClr val="tx1"/>
        </a:solidFill>
        <a:latin typeface="Interstate-Regular" pitchFamily="2" charset="0"/>
        <a:ea typeface="ＭＳ Ｐゴシック" charset="-128"/>
        <a:cs typeface="+mn-cs"/>
      </a:defRPr>
    </a:lvl3pPr>
    <a:lvl4pPr marL="1371600" algn="l" rtl="0" fontAlgn="base">
      <a:spcBef>
        <a:spcPct val="0"/>
      </a:spcBef>
      <a:spcAft>
        <a:spcPct val="0"/>
      </a:spcAft>
      <a:defRPr sz="1200" kern="1200">
        <a:solidFill>
          <a:schemeClr val="tx1"/>
        </a:solidFill>
        <a:latin typeface="Interstate-Regular" pitchFamily="2" charset="0"/>
        <a:ea typeface="ＭＳ Ｐゴシック" charset="-128"/>
        <a:cs typeface="+mn-cs"/>
      </a:defRPr>
    </a:lvl4pPr>
    <a:lvl5pPr marL="1828800" algn="l" rtl="0" fontAlgn="base">
      <a:spcBef>
        <a:spcPct val="0"/>
      </a:spcBef>
      <a:spcAft>
        <a:spcPct val="0"/>
      </a:spcAft>
      <a:defRPr sz="1200" kern="1200">
        <a:solidFill>
          <a:schemeClr val="tx1"/>
        </a:solidFill>
        <a:latin typeface="Interstate-Regular" pitchFamily="2" charset="0"/>
        <a:ea typeface="ＭＳ Ｐゴシック" charset="-128"/>
        <a:cs typeface="+mn-cs"/>
      </a:defRPr>
    </a:lvl5pPr>
    <a:lvl6pPr marL="2286000" algn="l" defTabSz="914400" rtl="0" eaLnBrk="1" latinLnBrk="0" hangingPunct="1">
      <a:defRPr sz="1200" kern="1200">
        <a:solidFill>
          <a:schemeClr val="tx1"/>
        </a:solidFill>
        <a:latin typeface="Interstate-Regular" pitchFamily="2" charset="0"/>
        <a:ea typeface="ＭＳ Ｐゴシック" charset="-128"/>
        <a:cs typeface="+mn-cs"/>
      </a:defRPr>
    </a:lvl6pPr>
    <a:lvl7pPr marL="2743200" algn="l" defTabSz="914400" rtl="0" eaLnBrk="1" latinLnBrk="0" hangingPunct="1">
      <a:defRPr sz="1200" kern="1200">
        <a:solidFill>
          <a:schemeClr val="tx1"/>
        </a:solidFill>
        <a:latin typeface="Interstate-Regular" pitchFamily="2" charset="0"/>
        <a:ea typeface="ＭＳ Ｐゴシック" charset="-128"/>
        <a:cs typeface="+mn-cs"/>
      </a:defRPr>
    </a:lvl7pPr>
    <a:lvl8pPr marL="3200400" algn="l" defTabSz="914400" rtl="0" eaLnBrk="1" latinLnBrk="0" hangingPunct="1">
      <a:defRPr sz="1200" kern="1200">
        <a:solidFill>
          <a:schemeClr val="tx1"/>
        </a:solidFill>
        <a:latin typeface="Interstate-Regular" pitchFamily="2" charset="0"/>
        <a:ea typeface="ＭＳ Ｐゴシック" charset="-128"/>
        <a:cs typeface="+mn-cs"/>
      </a:defRPr>
    </a:lvl8pPr>
    <a:lvl9pPr marL="3657600" algn="l" defTabSz="914400" rtl="0" eaLnBrk="1" latinLnBrk="0" hangingPunct="1">
      <a:defRPr sz="1200" kern="1200">
        <a:solidFill>
          <a:schemeClr val="tx1"/>
        </a:solidFill>
        <a:latin typeface="Interstate-Regular" pitchFamily="2" charset="0"/>
        <a:ea typeface="ＭＳ Ｐゴシック" charset="-128"/>
        <a:cs typeface="+mn-cs"/>
      </a:defRPr>
    </a:lvl9pPr>
  </p:defaultTextStyle>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0"/>
    <a:srgbClr val="000066"/>
    <a:srgbClr val="E8E8F6"/>
    <a:srgbClr val="CDCDEC"/>
    <a:srgbClr val="00CC98"/>
    <a:srgbClr val="38E838"/>
    <a:srgbClr val="F8143A"/>
    <a:srgbClr val="FF9900"/>
    <a:srgbClr val="FF3300"/>
    <a:srgbClr val="0A0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26" autoAdjust="0"/>
    <p:restoredTop sz="96405" autoAdjust="0"/>
  </p:normalViewPr>
  <p:slideViewPr>
    <p:cSldViewPr snapToGrid="0">
      <p:cViewPr varScale="1">
        <p:scale>
          <a:sx n="126" d="100"/>
          <a:sy n="126" d="100"/>
        </p:scale>
        <p:origin x="1728" y="200"/>
      </p:cViewPr>
      <p:guideLst>
        <p:guide orient="horz" pos="211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8" d="100"/>
          <a:sy n="78" d="100"/>
        </p:scale>
        <p:origin x="-1992"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gs" Target="tags/tag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2" y="4"/>
            <a:ext cx="3168650" cy="479425"/>
          </a:xfrm>
          <a:prstGeom prst="rect">
            <a:avLst/>
          </a:prstGeom>
          <a:noFill/>
          <a:ln w="9525">
            <a:noFill/>
            <a:miter lim="800000"/>
            <a:headEnd/>
            <a:tailEnd/>
          </a:ln>
        </p:spPr>
        <p:txBody>
          <a:bodyPr vert="horz" wrap="square" lIns="97155" tIns="48578" rIns="97155" bIns="48578" numCol="1" anchor="t" anchorCtr="0" compatLnSpc="1">
            <a:prstTxWarp prst="textNoShape">
              <a:avLst/>
            </a:prstTxWarp>
          </a:bodyPr>
          <a:lstStyle>
            <a:lvl1pPr defTabSz="971518">
              <a:defRPr>
                <a:latin typeface="Times New Roman" pitchFamily="18" charset="0"/>
                <a:ea typeface="ＭＳ Ｐゴシック" charset="-128"/>
                <a:cs typeface="+mn-cs"/>
              </a:defRPr>
            </a:lvl1pPr>
          </a:lstStyle>
          <a:p>
            <a:pPr>
              <a:defRPr/>
            </a:pPr>
            <a:endParaRPr lang="en-US"/>
          </a:p>
        </p:txBody>
      </p:sp>
      <p:sp>
        <p:nvSpPr>
          <p:cNvPr id="30723" name="Rectangle 3"/>
          <p:cNvSpPr>
            <a:spLocks noGrp="1" noChangeArrowheads="1"/>
          </p:cNvSpPr>
          <p:nvPr>
            <p:ph type="dt" sz="quarter" idx="1"/>
          </p:nvPr>
        </p:nvSpPr>
        <p:spPr bwMode="auto">
          <a:xfrm>
            <a:off x="4146550" y="4"/>
            <a:ext cx="3168650" cy="479425"/>
          </a:xfrm>
          <a:prstGeom prst="rect">
            <a:avLst/>
          </a:prstGeom>
          <a:noFill/>
          <a:ln w="9525">
            <a:noFill/>
            <a:miter lim="800000"/>
            <a:headEnd/>
            <a:tailEnd/>
          </a:ln>
        </p:spPr>
        <p:txBody>
          <a:bodyPr vert="horz" wrap="square" lIns="97155" tIns="48578" rIns="97155" bIns="48578" numCol="1" anchor="t" anchorCtr="0" compatLnSpc="1">
            <a:prstTxWarp prst="textNoShape">
              <a:avLst/>
            </a:prstTxWarp>
          </a:bodyPr>
          <a:lstStyle>
            <a:lvl1pPr algn="r" defTabSz="971518">
              <a:defRPr>
                <a:latin typeface="Times New Roman" pitchFamily="18" charset="0"/>
                <a:ea typeface="ＭＳ Ｐゴシック" charset="-128"/>
                <a:cs typeface="+mn-cs"/>
              </a:defRPr>
            </a:lvl1pPr>
          </a:lstStyle>
          <a:p>
            <a:pPr>
              <a:defRPr/>
            </a:pPr>
            <a:endParaRPr lang="en-US"/>
          </a:p>
        </p:txBody>
      </p:sp>
      <p:sp>
        <p:nvSpPr>
          <p:cNvPr id="30724" name="Rectangle 4"/>
          <p:cNvSpPr>
            <a:spLocks noGrp="1" noChangeArrowheads="1"/>
          </p:cNvSpPr>
          <p:nvPr>
            <p:ph type="ftr" sz="quarter" idx="2"/>
          </p:nvPr>
        </p:nvSpPr>
        <p:spPr bwMode="auto">
          <a:xfrm>
            <a:off x="2" y="9121778"/>
            <a:ext cx="3168650" cy="479425"/>
          </a:xfrm>
          <a:prstGeom prst="rect">
            <a:avLst/>
          </a:prstGeom>
          <a:noFill/>
          <a:ln w="9525">
            <a:noFill/>
            <a:miter lim="800000"/>
            <a:headEnd/>
            <a:tailEnd/>
          </a:ln>
        </p:spPr>
        <p:txBody>
          <a:bodyPr vert="horz" wrap="square" lIns="97155" tIns="48578" rIns="97155" bIns="48578" numCol="1" anchor="b" anchorCtr="0" compatLnSpc="1">
            <a:prstTxWarp prst="textNoShape">
              <a:avLst/>
            </a:prstTxWarp>
          </a:bodyPr>
          <a:lstStyle>
            <a:lvl1pPr defTabSz="971518">
              <a:defRPr>
                <a:latin typeface="Times New Roman" pitchFamily="18" charset="0"/>
                <a:ea typeface="ＭＳ Ｐゴシック" charset="-128"/>
                <a:cs typeface="+mn-cs"/>
              </a:defRPr>
            </a:lvl1pPr>
          </a:lstStyle>
          <a:p>
            <a:pPr>
              <a:defRPr/>
            </a:pPr>
            <a:endParaRPr lang="en-US"/>
          </a:p>
        </p:txBody>
      </p:sp>
      <p:sp>
        <p:nvSpPr>
          <p:cNvPr id="30725" name="Rectangle 5"/>
          <p:cNvSpPr>
            <a:spLocks noGrp="1" noChangeArrowheads="1"/>
          </p:cNvSpPr>
          <p:nvPr>
            <p:ph type="sldNum" sz="quarter" idx="3"/>
          </p:nvPr>
        </p:nvSpPr>
        <p:spPr bwMode="auto">
          <a:xfrm>
            <a:off x="4146550" y="9121778"/>
            <a:ext cx="3168650" cy="479425"/>
          </a:xfrm>
          <a:prstGeom prst="rect">
            <a:avLst/>
          </a:prstGeom>
          <a:noFill/>
          <a:ln w="9525">
            <a:noFill/>
            <a:miter lim="800000"/>
            <a:headEnd/>
            <a:tailEnd/>
          </a:ln>
        </p:spPr>
        <p:txBody>
          <a:bodyPr vert="horz" wrap="square" lIns="97155" tIns="48578" rIns="97155" bIns="48578" numCol="1" anchor="b" anchorCtr="0" compatLnSpc="1">
            <a:prstTxWarp prst="textNoShape">
              <a:avLst/>
            </a:prstTxWarp>
          </a:bodyPr>
          <a:lstStyle>
            <a:lvl1pPr algn="r" defTabSz="971518">
              <a:defRPr>
                <a:latin typeface="Times New Roman" pitchFamily="18" charset="0"/>
                <a:ea typeface="ＭＳ Ｐゴシック" charset="-128"/>
                <a:cs typeface="+mn-cs"/>
              </a:defRPr>
            </a:lvl1pPr>
          </a:lstStyle>
          <a:p>
            <a:pPr>
              <a:defRPr/>
            </a:pPr>
            <a:fld id="{F5E53E89-0EA4-4223-9252-C72CCE30F408}" type="slidenum">
              <a:rPr lang="en-US"/>
              <a:pPr>
                <a:defRPr/>
              </a:pPr>
              <a:t>‹#›</a:t>
            </a:fld>
            <a:endParaRPr lang="en-US"/>
          </a:p>
        </p:txBody>
      </p:sp>
    </p:spTree>
    <p:extLst>
      <p:ext uri="{BB962C8B-B14F-4D97-AF65-F5344CB8AC3E}">
        <p14:creationId xmlns:p14="http://schemas.microsoft.com/office/powerpoint/2010/main" val="151349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3"/>
            <a:ext cx="3192464" cy="473075"/>
          </a:xfrm>
          <a:prstGeom prst="rect">
            <a:avLst/>
          </a:prstGeom>
          <a:noFill/>
          <a:ln w="9525">
            <a:noFill/>
            <a:miter lim="800000"/>
            <a:headEnd/>
            <a:tailEnd/>
          </a:ln>
        </p:spPr>
        <p:txBody>
          <a:bodyPr vert="horz" wrap="square" lIns="95656" tIns="47828" rIns="95656" bIns="47828" numCol="1" anchor="t" anchorCtr="0" compatLnSpc="1">
            <a:prstTxWarp prst="textNoShape">
              <a:avLst/>
            </a:prstTxWarp>
          </a:bodyPr>
          <a:lstStyle>
            <a:lvl1pPr defTabSz="953943">
              <a:defRPr>
                <a:latin typeface="Times New Roman" pitchFamily="18" charset="0"/>
                <a:ea typeface="ＭＳ Ｐゴシック" charset="-128"/>
                <a:cs typeface="+mn-cs"/>
              </a:defRPr>
            </a:lvl1pPr>
          </a:lstStyle>
          <a:p>
            <a:pPr>
              <a:defRPr/>
            </a:pPr>
            <a:endParaRPr lang="en-US"/>
          </a:p>
        </p:txBody>
      </p:sp>
      <p:sp>
        <p:nvSpPr>
          <p:cNvPr id="81923" name="Rectangle 3"/>
          <p:cNvSpPr>
            <a:spLocks noGrp="1" noChangeArrowheads="1"/>
          </p:cNvSpPr>
          <p:nvPr>
            <p:ph type="dt" idx="1"/>
          </p:nvPr>
        </p:nvSpPr>
        <p:spPr bwMode="auto">
          <a:xfrm>
            <a:off x="4149726" y="3"/>
            <a:ext cx="3192464" cy="473075"/>
          </a:xfrm>
          <a:prstGeom prst="rect">
            <a:avLst/>
          </a:prstGeom>
          <a:noFill/>
          <a:ln w="9525">
            <a:noFill/>
            <a:miter lim="800000"/>
            <a:headEnd/>
            <a:tailEnd/>
          </a:ln>
        </p:spPr>
        <p:txBody>
          <a:bodyPr vert="horz" wrap="square" lIns="95656" tIns="47828" rIns="95656" bIns="47828" numCol="1" anchor="t" anchorCtr="0" compatLnSpc="1">
            <a:prstTxWarp prst="textNoShape">
              <a:avLst/>
            </a:prstTxWarp>
          </a:bodyPr>
          <a:lstStyle>
            <a:lvl1pPr algn="r" defTabSz="953943">
              <a:defRPr>
                <a:latin typeface="Times New Roman" pitchFamily="18" charset="0"/>
                <a:ea typeface="ＭＳ Ｐゴシック" charset="-128"/>
                <a:cs typeface="+mn-cs"/>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204913" y="709613"/>
            <a:ext cx="4840287" cy="3630612"/>
          </a:xfrm>
          <a:prstGeom prst="rect">
            <a:avLst/>
          </a:prstGeom>
          <a:noFill/>
          <a:ln w="9525">
            <a:solidFill>
              <a:srgbClr val="000000"/>
            </a:solidFill>
            <a:miter lim="800000"/>
            <a:headEnd/>
            <a:tailEnd/>
          </a:ln>
        </p:spPr>
      </p:sp>
      <p:sp>
        <p:nvSpPr>
          <p:cNvPr id="81925" name="Rectangle 5"/>
          <p:cNvSpPr>
            <a:spLocks noGrp="1" noChangeArrowheads="1"/>
          </p:cNvSpPr>
          <p:nvPr>
            <p:ph type="body" sz="quarter" idx="3"/>
          </p:nvPr>
        </p:nvSpPr>
        <p:spPr bwMode="auto">
          <a:xfrm>
            <a:off x="957265" y="4576763"/>
            <a:ext cx="5346700" cy="4340225"/>
          </a:xfrm>
          <a:prstGeom prst="rect">
            <a:avLst/>
          </a:prstGeom>
          <a:noFill/>
          <a:ln w="9525">
            <a:noFill/>
            <a:miter lim="800000"/>
            <a:headEnd/>
            <a:tailEnd/>
          </a:ln>
        </p:spPr>
        <p:txBody>
          <a:bodyPr vert="horz" wrap="square" lIns="95656" tIns="47828" rIns="95656" bIns="478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26" name="Rectangle 6"/>
          <p:cNvSpPr>
            <a:spLocks noGrp="1" noChangeArrowheads="1"/>
          </p:cNvSpPr>
          <p:nvPr>
            <p:ph type="ftr" sz="quarter" idx="4"/>
          </p:nvPr>
        </p:nvSpPr>
        <p:spPr bwMode="auto">
          <a:xfrm>
            <a:off x="0" y="9153527"/>
            <a:ext cx="3192464" cy="474663"/>
          </a:xfrm>
          <a:prstGeom prst="rect">
            <a:avLst/>
          </a:prstGeom>
          <a:noFill/>
          <a:ln w="9525">
            <a:noFill/>
            <a:miter lim="800000"/>
            <a:headEnd/>
            <a:tailEnd/>
          </a:ln>
        </p:spPr>
        <p:txBody>
          <a:bodyPr vert="horz" wrap="square" lIns="95656" tIns="47828" rIns="95656" bIns="47828" numCol="1" anchor="b" anchorCtr="0" compatLnSpc="1">
            <a:prstTxWarp prst="textNoShape">
              <a:avLst/>
            </a:prstTxWarp>
          </a:bodyPr>
          <a:lstStyle>
            <a:lvl1pPr defTabSz="953943">
              <a:defRPr>
                <a:latin typeface="Times New Roman" pitchFamily="18" charset="0"/>
                <a:ea typeface="ＭＳ Ｐゴシック" charset="-128"/>
                <a:cs typeface="+mn-cs"/>
              </a:defRPr>
            </a:lvl1pPr>
          </a:lstStyle>
          <a:p>
            <a:pPr>
              <a:defRPr/>
            </a:pPr>
            <a:endParaRPr lang="en-US"/>
          </a:p>
        </p:txBody>
      </p:sp>
      <p:sp>
        <p:nvSpPr>
          <p:cNvPr id="81927" name="Rectangle 7"/>
          <p:cNvSpPr>
            <a:spLocks noGrp="1" noChangeArrowheads="1"/>
          </p:cNvSpPr>
          <p:nvPr>
            <p:ph type="sldNum" sz="quarter" idx="5"/>
          </p:nvPr>
        </p:nvSpPr>
        <p:spPr bwMode="auto">
          <a:xfrm>
            <a:off x="4149726" y="9153527"/>
            <a:ext cx="3192464" cy="474663"/>
          </a:xfrm>
          <a:prstGeom prst="rect">
            <a:avLst/>
          </a:prstGeom>
          <a:noFill/>
          <a:ln w="9525">
            <a:noFill/>
            <a:miter lim="800000"/>
            <a:headEnd/>
            <a:tailEnd/>
          </a:ln>
        </p:spPr>
        <p:txBody>
          <a:bodyPr vert="horz" wrap="square" lIns="95656" tIns="47828" rIns="95656" bIns="47828" numCol="1" anchor="b" anchorCtr="0" compatLnSpc="1">
            <a:prstTxWarp prst="textNoShape">
              <a:avLst/>
            </a:prstTxWarp>
          </a:bodyPr>
          <a:lstStyle>
            <a:lvl1pPr algn="r" defTabSz="953943">
              <a:defRPr>
                <a:latin typeface="Times New Roman" pitchFamily="18" charset="0"/>
                <a:ea typeface="ＭＳ Ｐゴシック" charset="-128"/>
                <a:cs typeface="+mn-cs"/>
              </a:defRPr>
            </a:lvl1pPr>
          </a:lstStyle>
          <a:p>
            <a:pPr>
              <a:defRPr/>
            </a:pPr>
            <a:fld id="{5B6120F4-F45D-4C9C-A7CC-42C9C9ECEAB5}" type="slidenum">
              <a:rPr lang="en-US"/>
              <a:pPr>
                <a:defRPr/>
              </a:pPr>
              <a:t>‹#›</a:t>
            </a:fld>
            <a:endParaRPr lang="en-US"/>
          </a:p>
        </p:txBody>
      </p:sp>
    </p:spTree>
    <p:extLst>
      <p:ext uri="{BB962C8B-B14F-4D97-AF65-F5344CB8AC3E}">
        <p14:creationId xmlns:p14="http://schemas.microsoft.com/office/powerpoint/2010/main" val="3863540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112"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defTabSz="916648"/>
            <a:endParaRPr lang="en-US" dirty="0" smtClean="0"/>
          </a:p>
        </p:txBody>
      </p:sp>
      <p:sp>
        <p:nvSpPr>
          <p:cNvPr id="29699" name="Slide Number Placeholder 3"/>
          <p:cNvSpPr>
            <a:spLocks noGrp="1"/>
          </p:cNvSpPr>
          <p:nvPr>
            <p:ph type="sldNum" sz="quarter" idx="5"/>
          </p:nvPr>
        </p:nvSpPr>
        <p:spPr>
          <a:noFill/>
        </p:spPr>
        <p:txBody>
          <a:bodyPr/>
          <a:lstStyle/>
          <a:p>
            <a:pPr defTabSz="947042"/>
            <a:fld id="{17A20DEB-BF2B-47E5-B9C0-D1A4B14A0B17}" type="slidenum">
              <a:rPr lang="en-US" smtClean="0"/>
              <a:pPr defTabSz="947042"/>
              <a:t>1</a:t>
            </a:fld>
            <a:endParaRPr lang="en-US" dirty="0" smtClean="0"/>
          </a:p>
        </p:txBody>
      </p:sp>
    </p:spTree>
    <p:extLst>
      <p:ext uri="{BB962C8B-B14F-4D97-AF65-F5344CB8AC3E}">
        <p14:creationId xmlns:p14="http://schemas.microsoft.com/office/powerpoint/2010/main" val="23167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defTabSz="916648"/>
            <a:endParaRPr lang="en-US" dirty="0" smtClean="0"/>
          </a:p>
        </p:txBody>
      </p:sp>
      <p:sp>
        <p:nvSpPr>
          <p:cNvPr id="29699" name="Slide Number Placeholder 3"/>
          <p:cNvSpPr>
            <a:spLocks noGrp="1"/>
          </p:cNvSpPr>
          <p:nvPr>
            <p:ph type="sldNum" sz="quarter" idx="5"/>
          </p:nvPr>
        </p:nvSpPr>
        <p:spPr>
          <a:noFill/>
        </p:spPr>
        <p:txBody>
          <a:bodyPr/>
          <a:lstStyle/>
          <a:p>
            <a:pPr defTabSz="947042"/>
            <a:fld id="{17A20DEB-BF2B-47E5-B9C0-D1A4B14A0B17}" type="slidenum">
              <a:rPr lang="en-US" smtClean="0"/>
              <a:pPr defTabSz="947042"/>
              <a:t>2</a:t>
            </a:fld>
            <a:endParaRPr lang="en-US" dirty="0" smtClean="0"/>
          </a:p>
        </p:txBody>
      </p:sp>
    </p:spTree>
    <p:extLst>
      <p:ext uri="{BB962C8B-B14F-4D97-AF65-F5344CB8AC3E}">
        <p14:creationId xmlns:p14="http://schemas.microsoft.com/office/powerpoint/2010/main" val="23167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defTabSz="916648"/>
            <a:endParaRPr lang="en-US" dirty="0" smtClean="0"/>
          </a:p>
        </p:txBody>
      </p:sp>
      <p:sp>
        <p:nvSpPr>
          <p:cNvPr id="29699" name="Slide Number Placeholder 3"/>
          <p:cNvSpPr>
            <a:spLocks noGrp="1"/>
          </p:cNvSpPr>
          <p:nvPr>
            <p:ph type="sldNum" sz="quarter" idx="5"/>
          </p:nvPr>
        </p:nvSpPr>
        <p:spPr>
          <a:noFill/>
        </p:spPr>
        <p:txBody>
          <a:bodyPr/>
          <a:lstStyle/>
          <a:p>
            <a:pPr defTabSz="947042"/>
            <a:fld id="{17A20DEB-BF2B-47E5-B9C0-D1A4B14A0B17}" type="slidenum">
              <a:rPr lang="en-US" smtClean="0"/>
              <a:pPr defTabSz="947042"/>
              <a:t>3</a:t>
            </a:fld>
            <a:endParaRPr lang="en-US" dirty="0" smtClean="0"/>
          </a:p>
        </p:txBody>
      </p:sp>
    </p:spTree>
    <p:extLst>
      <p:ext uri="{BB962C8B-B14F-4D97-AF65-F5344CB8AC3E}">
        <p14:creationId xmlns:p14="http://schemas.microsoft.com/office/powerpoint/2010/main" val="231675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defTabSz="916648"/>
            <a:endParaRPr lang="en-US" dirty="0" smtClean="0"/>
          </a:p>
        </p:txBody>
      </p:sp>
      <p:sp>
        <p:nvSpPr>
          <p:cNvPr id="29699" name="Slide Number Placeholder 3"/>
          <p:cNvSpPr>
            <a:spLocks noGrp="1"/>
          </p:cNvSpPr>
          <p:nvPr>
            <p:ph type="sldNum" sz="quarter" idx="5"/>
          </p:nvPr>
        </p:nvSpPr>
        <p:spPr>
          <a:noFill/>
        </p:spPr>
        <p:txBody>
          <a:bodyPr/>
          <a:lstStyle/>
          <a:p>
            <a:pPr defTabSz="947042"/>
            <a:fld id="{17A20DEB-BF2B-47E5-B9C0-D1A4B14A0B17}" type="slidenum">
              <a:rPr lang="en-US" smtClean="0"/>
              <a:pPr defTabSz="947042"/>
              <a:t>4</a:t>
            </a:fld>
            <a:endParaRPr lang="en-US" dirty="0" smtClean="0"/>
          </a:p>
        </p:txBody>
      </p:sp>
    </p:spTree>
    <p:extLst>
      <p:ext uri="{BB962C8B-B14F-4D97-AF65-F5344CB8AC3E}">
        <p14:creationId xmlns:p14="http://schemas.microsoft.com/office/powerpoint/2010/main" val="231675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1.pn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4440238"/>
            <a:ext cx="9144000" cy="2417762"/>
          </a:xfrm>
          <a:prstGeom prst="rect">
            <a:avLst/>
          </a:prstGeom>
          <a:solidFill>
            <a:srgbClr val="2A3296"/>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4403725"/>
            <a:ext cx="9144000" cy="76200"/>
          </a:xfrm>
          <a:prstGeom prst="rect">
            <a:avLst/>
          </a:prstGeom>
          <a:noFill/>
          <a:ln w="9525">
            <a:noFill/>
            <a:miter lim="800000"/>
            <a:headEnd/>
            <a:tailEnd/>
          </a:ln>
        </p:spPr>
      </p:pic>
      <p:sp>
        <p:nvSpPr>
          <p:cNvPr id="4" name="TextBox 3"/>
          <p:cNvSpPr txBox="1"/>
          <p:nvPr userDrawn="1"/>
        </p:nvSpPr>
        <p:spPr>
          <a:xfrm>
            <a:off x="0" y="6673850"/>
            <a:ext cx="8108950" cy="368300"/>
          </a:xfrm>
          <a:prstGeom prst="rect">
            <a:avLst/>
          </a:prstGeom>
          <a:noFill/>
        </p:spPr>
        <p:txBody>
          <a:bodyPr>
            <a:spAutoFit/>
          </a:bodyPr>
          <a:lstStyle/>
          <a:p>
            <a:pPr>
              <a:defRPr/>
            </a:pPr>
            <a:r>
              <a:rPr lang="en-US" sz="600" dirty="0">
                <a:solidFill>
                  <a:schemeClr val="bg1"/>
                </a:solidFill>
                <a:ea typeface="ＭＳ Ｐゴシック" pitchFamily="34" charset="-128"/>
              </a:rPr>
              <a:t>Copyright © </a:t>
            </a:r>
            <a:r>
              <a:rPr lang="en-US" sz="600" dirty="0" smtClean="0">
                <a:solidFill>
                  <a:schemeClr val="bg1"/>
                </a:solidFill>
                <a:ea typeface="ＭＳ Ｐゴシック" pitchFamily="34" charset="-128"/>
              </a:rPr>
              <a:t>2016 </a:t>
            </a:r>
            <a:r>
              <a:rPr lang="en-US" sz="600" dirty="0">
                <a:solidFill>
                  <a:schemeClr val="bg1"/>
                </a:solidFill>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solidFill>
                  <a:schemeClr val="bg1"/>
                </a:solidFill>
                <a:ea typeface="ＭＳ Ｐゴシック" pitchFamily="34" charset="-128"/>
              </a:rPr>
              <a:t> </a:t>
            </a:r>
          </a:p>
          <a:p>
            <a:pPr>
              <a:defRPr/>
            </a:pPr>
            <a:endParaRPr lang="en-US" sz="600" dirty="0">
              <a:solidFill>
                <a:schemeClr val="bg1"/>
              </a:solidFill>
              <a:ea typeface="ＭＳ Ｐゴシック" pitchFamily="34" charset="-128"/>
            </a:endParaRPr>
          </a:p>
        </p:txBody>
      </p:sp>
      <p:sp>
        <p:nvSpPr>
          <p:cNvPr id="5"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2873FFEF-9392-4AA5-A97F-437EA4215712}" type="slidenum">
              <a:rPr lang="en-US"/>
              <a:pPr>
                <a:defRPr/>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978F99ED-3C4C-40F7-B82C-C0E8057B0723}"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794B3B7E-203C-401F-AB29-0F5EABE9E440}"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762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762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279EE61B-E48D-480D-9D37-3294E5547EF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800600"/>
          </a:xfrm>
        </p:spPr>
        <p:txBody>
          <a:bodyPr/>
          <a:lstStyle/>
          <a:p>
            <a:pPr lvl="0"/>
            <a:endParaRPr lang="en-US" noProof="0" smtClean="0"/>
          </a:p>
        </p:txBody>
      </p:sp>
      <p:sp>
        <p:nvSpPr>
          <p:cNvPr id="4" name="Rectangle 41"/>
          <p:cNvSpPr>
            <a:spLocks noGrp="1" noChangeArrowheads="1"/>
          </p:cNvSpPr>
          <p:nvPr>
            <p:ph type="sldNum" sz="quarter" idx="10"/>
          </p:nvPr>
        </p:nvSpPr>
        <p:spPr>
          <a:ln/>
        </p:spPr>
        <p:txBody>
          <a:bodyPr/>
          <a:lstStyle>
            <a:lvl1pPr>
              <a:defRPr/>
            </a:lvl1pPr>
          </a:lstStyle>
          <a:p>
            <a:pPr>
              <a:defRPr/>
            </a:pPr>
            <a:fld id="{1AF1C249-6516-4418-8AE2-8D2B725242FD}"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8006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1106716F-55D7-43C1-B8AA-7FFF864E28FF}"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4440238"/>
            <a:ext cx="9144000" cy="2417762"/>
          </a:xfrm>
          <a:prstGeom prst="rect">
            <a:avLst/>
          </a:prstGeom>
          <a:solidFill>
            <a:srgbClr val="2A3296"/>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4403725"/>
            <a:ext cx="9144000" cy="76200"/>
          </a:xfrm>
          <a:prstGeom prst="rect">
            <a:avLst/>
          </a:prstGeom>
          <a:noFill/>
          <a:ln w="9525">
            <a:noFill/>
            <a:miter lim="800000"/>
            <a:headEnd/>
            <a:tailEnd/>
          </a:ln>
        </p:spPr>
      </p:pic>
      <p:sp>
        <p:nvSpPr>
          <p:cNvPr id="4" name="TextBox 3"/>
          <p:cNvSpPr txBox="1"/>
          <p:nvPr userDrawn="1"/>
        </p:nvSpPr>
        <p:spPr>
          <a:xfrm>
            <a:off x="0" y="6673850"/>
            <a:ext cx="8108950" cy="368300"/>
          </a:xfrm>
          <a:prstGeom prst="rect">
            <a:avLst/>
          </a:prstGeom>
          <a:noFill/>
        </p:spPr>
        <p:txBody>
          <a:bodyPr>
            <a:spAutoFit/>
          </a:bodyPr>
          <a:lstStyle/>
          <a:p>
            <a:pPr>
              <a:defRPr/>
            </a:pPr>
            <a:r>
              <a:rPr lang="en-US" sz="600" dirty="0">
                <a:solidFill>
                  <a:schemeClr val="bg1"/>
                </a:solidFill>
                <a:ea typeface="ＭＳ Ｐゴシック" pitchFamily="34" charset="-128"/>
              </a:rPr>
              <a:t>Copyright © </a:t>
            </a:r>
            <a:r>
              <a:rPr lang="en-US" sz="600" dirty="0" smtClean="0">
                <a:solidFill>
                  <a:schemeClr val="bg1"/>
                </a:solidFill>
                <a:ea typeface="ＭＳ Ｐゴシック" pitchFamily="34" charset="-128"/>
              </a:rPr>
              <a:t>2016 </a:t>
            </a:r>
            <a:r>
              <a:rPr lang="en-US" sz="600" dirty="0">
                <a:solidFill>
                  <a:schemeClr val="bg1"/>
                </a:solidFill>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solidFill>
                  <a:schemeClr val="bg1"/>
                </a:solidFill>
                <a:ea typeface="ＭＳ Ｐゴシック" pitchFamily="34" charset="-128"/>
              </a:rPr>
              <a:t> </a:t>
            </a:r>
          </a:p>
          <a:p>
            <a:pPr>
              <a:defRPr/>
            </a:pPr>
            <a:endParaRPr lang="en-US" sz="600" dirty="0">
              <a:solidFill>
                <a:schemeClr val="bg1"/>
              </a:solidFill>
              <a:ea typeface="ＭＳ Ｐゴシック" pitchFamily="34" charset="-128"/>
            </a:endParaRPr>
          </a:p>
        </p:txBody>
      </p:sp>
      <p:sp>
        <p:nvSpPr>
          <p:cNvPr id="5"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2873FFEF-9392-4AA5-A97F-437EA4215712}" type="slidenum">
              <a:rPr lang="en-US"/>
              <a:pPr>
                <a:defRPr/>
              </a:pPr>
              <a:t>‹#›</a:t>
            </a:fld>
            <a:endParaRPr lang="en-US" dirty="0"/>
          </a:p>
        </p:txBody>
      </p:sp>
    </p:spTree>
    <p:extLst>
      <p:ext uri="{BB962C8B-B14F-4D97-AF65-F5344CB8AC3E}">
        <p14:creationId xmlns:p14="http://schemas.microsoft.com/office/powerpoint/2010/main" val="397836733"/>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3657600"/>
            <a:ext cx="9144000" cy="3200400"/>
          </a:xfrm>
          <a:prstGeom prst="rect">
            <a:avLst/>
          </a:prstGeom>
          <a:solidFill>
            <a:schemeClr val="bg1"/>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3657600"/>
            <a:ext cx="9144000" cy="76200"/>
          </a:xfrm>
          <a:prstGeom prst="rect">
            <a:avLst/>
          </a:prstGeom>
          <a:noFill/>
          <a:ln w="9525">
            <a:noFill/>
            <a:miter lim="800000"/>
            <a:headEnd/>
            <a:tailEnd/>
          </a:ln>
        </p:spPr>
      </p:pic>
      <p:sp>
        <p:nvSpPr>
          <p:cNvPr id="4"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CC2D9591-1007-4863-99F9-30F5EEFCCBCE}" type="slidenum">
              <a:rPr lang="en-US"/>
              <a:pPr>
                <a:defRPr/>
              </a:pPr>
              <a:t>‹#›</a:t>
            </a:fld>
            <a:endParaRPr lang="en-US" dirty="0"/>
          </a:p>
        </p:txBody>
      </p:sp>
    </p:spTree>
    <p:extLst>
      <p:ext uri="{BB962C8B-B14F-4D97-AF65-F5344CB8AC3E}">
        <p14:creationId xmlns:p14="http://schemas.microsoft.com/office/powerpoint/2010/main" val="3433790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1"/>
          <p:cNvSpPr>
            <a:spLocks noGrp="1" noChangeArrowheads="1"/>
          </p:cNvSpPr>
          <p:nvPr>
            <p:ph type="sldNum" sz="quarter" idx="10"/>
          </p:nvPr>
        </p:nvSpPr>
        <p:spPr>
          <a:ln/>
        </p:spPr>
        <p:txBody>
          <a:bodyPr/>
          <a:lstStyle>
            <a:lvl1pPr>
              <a:defRPr/>
            </a:lvl1pPr>
          </a:lstStyle>
          <a:p>
            <a:pPr>
              <a:defRPr/>
            </a:pPr>
            <a:fld id="{81B29B5B-37D5-4D30-9388-350C7ACC7B39}" type="slidenum">
              <a:rPr lang="en-US"/>
              <a:pPr>
                <a:defRPr/>
              </a:pPr>
              <a:t>‹#›</a:t>
            </a:fld>
            <a:endParaRPr lang="en-US"/>
          </a:p>
        </p:txBody>
      </p:sp>
    </p:spTree>
    <p:extLst>
      <p:ext uri="{BB962C8B-B14F-4D97-AF65-F5344CB8AC3E}">
        <p14:creationId xmlns:p14="http://schemas.microsoft.com/office/powerpoint/2010/main" val="74140299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sldNum" sz="quarter" idx="10"/>
          </p:nvPr>
        </p:nvSpPr>
        <p:spPr>
          <a:ln/>
        </p:spPr>
        <p:txBody>
          <a:bodyPr/>
          <a:lstStyle>
            <a:lvl1pPr>
              <a:defRPr/>
            </a:lvl1pPr>
          </a:lstStyle>
          <a:p>
            <a:pPr>
              <a:defRPr/>
            </a:pPr>
            <a:fld id="{01B584AF-D4C4-467B-8F70-94E729751DB7}" type="slidenum">
              <a:rPr lang="en-US"/>
              <a:pPr>
                <a:defRPr/>
              </a:pPr>
              <a:t>‹#›</a:t>
            </a:fld>
            <a:endParaRPr lang="en-US"/>
          </a:p>
        </p:txBody>
      </p:sp>
    </p:spTree>
    <p:extLst>
      <p:ext uri="{BB962C8B-B14F-4D97-AF65-F5344CB8AC3E}">
        <p14:creationId xmlns:p14="http://schemas.microsoft.com/office/powerpoint/2010/main" val="310816465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9DDA0185-3E23-4DF9-9D59-F8B0B9A813E7}" type="slidenum">
              <a:rPr lang="en-US"/>
              <a:pPr>
                <a:defRPr/>
              </a:pPr>
              <a:t>‹#›</a:t>
            </a:fld>
            <a:endParaRPr lang="en-US"/>
          </a:p>
        </p:txBody>
      </p:sp>
    </p:spTree>
    <p:extLst>
      <p:ext uri="{BB962C8B-B14F-4D97-AF65-F5344CB8AC3E}">
        <p14:creationId xmlns:p14="http://schemas.microsoft.com/office/powerpoint/2010/main" val="16140131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3657600"/>
            <a:ext cx="9144000" cy="3200400"/>
          </a:xfrm>
          <a:prstGeom prst="rect">
            <a:avLst/>
          </a:prstGeom>
          <a:solidFill>
            <a:schemeClr val="bg1"/>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3657600"/>
            <a:ext cx="9144000" cy="76200"/>
          </a:xfrm>
          <a:prstGeom prst="rect">
            <a:avLst/>
          </a:prstGeom>
          <a:noFill/>
          <a:ln w="9525">
            <a:noFill/>
            <a:miter lim="800000"/>
            <a:headEnd/>
            <a:tailEnd/>
          </a:ln>
        </p:spPr>
      </p:pic>
      <p:sp>
        <p:nvSpPr>
          <p:cNvPr id="4"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CC2D9591-1007-4863-99F9-30F5EEFCCBCE}" type="slidenum">
              <a:rPr lang="en-US"/>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1"/>
          <p:cNvSpPr>
            <a:spLocks noGrp="1" noChangeArrowheads="1"/>
          </p:cNvSpPr>
          <p:nvPr>
            <p:ph type="sldNum" sz="quarter" idx="10"/>
          </p:nvPr>
        </p:nvSpPr>
        <p:spPr>
          <a:ln/>
        </p:spPr>
        <p:txBody>
          <a:bodyPr/>
          <a:lstStyle>
            <a:lvl1pPr>
              <a:defRPr/>
            </a:lvl1pPr>
          </a:lstStyle>
          <a:p>
            <a:pPr>
              <a:defRPr/>
            </a:pPr>
            <a:fld id="{F713BBFC-D9D6-49CE-AA80-3FB49F1F59C3}" type="slidenum">
              <a:rPr lang="en-US"/>
              <a:pPr>
                <a:defRPr/>
              </a:pPr>
              <a:t>‹#›</a:t>
            </a:fld>
            <a:endParaRPr lang="en-US"/>
          </a:p>
        </p:txBody>
      </p:sp>
    </p:spTree>
    <p:extLst>
      <p:ext uri="{BB962C8B-B14F-4D97-AF65-F5344CB8AC3E}">
        <p14:creationId xmlns:p14="http://schemas.microsoft.com/office/powerpoint/2010/main" val="347504411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1"/>
          <p:cNvSpPr>
            <a:spLocks noGrp="1" noChangeArrowheads="1"/>
          </p:cNvSpPr>
          <p:nvPr>
            <p:ph type="sldNum" sz="quarter" idx="10"/>
          </p:nvPr>
        </p:nvSpPr>
        <p:spPr>
          <a:ln/>
        </p:spPr>
        <p:txBody>
          <a:bodyPr/>
          <a:lstStyle>
            <a:lvl1pPr>
              <a:defRPr/>
            </a:lvl1pPr>
          </a:lstStyle>
          <a:p>
            <a:pPr>
              <a:defRPr/>
            </a:pPr>
            <a:fld id="{D798F8FC-5C32-42F2-B920-CABE1DF06AC4}" type="slidenum">
              <a:rPr lang="en-US"/>
              <a:pPr>
                <a:defRPr/>
              </a:pPr>
              <a:t>‹#›</a:t>
            </a:fld>
            <a:endParaRPr lang="en-US"/>
          </a:p>
        </p:txBody>
      </p:sp>
    </p:spTree>
    <p:extLst>
      <p:ext uri="{BB962C8B-B14F-4D97-AF65-F5344CB8AC3E}">
        <p14:creationId xmlns:p14="http://schemas.microsoft.com/office/powerpoint/2010/main" val="3656812653"/>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fld id="{913BD5FB-E5BD-4192-A1F7-351FE8F574AA}" type="slidenum">
              <a:rPr lang="en-US"/>
              <a:pPr>
                <a:defRPr/>
              </a:pPr>
              <a:t>‹#›</a:t>
            </a:fld>
            <a:endParaRPr lang="en-US"/>
          </a:p>
        </p:txBody>
      </p:sp>
    </p:spTree>
    <p:extLst>
      <p:ext uri="{BB962C8B-B14F-4D97-AF65-F5344CB8AC3E}">
        <p14:creationId xmlns:p14="http://schemas.microsoft.com/office/powerpoint/2010/main" val="279318565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1086C107-187A-45CD-B56C-E62B6780460D}" type="slidenum">
              <a:rPr lang="en-US"/>
              <a:pPr>
                <a:defRPr/>
              </a:pPr>
              <a:t>‹#›</a:t>
            </a:fld>
            <a:endParaRPr lang="en-US"/>
          </a:p>
        </p:txBody>
      </p:sp>
    </p:spTree>
    <p:extLst>
      <p:ext uri="{BB962C8B-B14F-4D97-AF65-F5344CB8AC3E}">
        <p14:creationId xmlns:p14="http://schemas.microsoft.com/office/powerpoint/2010/main" val="378574253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978F99ED-3C4C-40F7-B82C-C0E8057B0723}" type="slidenum">
              <a:rPr lang="en-US"/>
              <a:pPr>
                <a:defRPr/>
              </a:pPr>
              <a:t>‹#›</a:t>
            </a:fld>
            <a:endParaRPr lang="en-US"/>
          </a:p>
        </p:txBody>
      </p:sp>
    </p:spTree>
    <p:extLst>
      <p:ext uri="{BB962C8B-B14F-4D97-AF65-F5344CB8AC3E}">
        <p14:creationId xmlns:p14="http://schemas.microsoft.com/office/powerpoint/2010/main" val="15065083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794B3B7E-203C-401F-AB29-0F5EABE9E440}" type="slidenum">
              <a:rPr lang="en-US"/>
              <a:pPr>
                <a:defRPr/>
              </a:pPr>
              <a:t>‹#›</a:t>
            </a:fld>
            <a:endParaRPr lang="en-US"/>
          </a:p>
        </p:txBody>
      </p:sp>
    </p:spTree>
    <p:extLst>
      <p:ext uri="{BB962C8B-B14F-4D97-AF65-F5344CB8AC3E}">
        <p14:creationId xmlns:p14="http://schemas.microsoft.com/office/powerpoint/2010/main" val="1996273004"/>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762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762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279EE61B-E48D-480D-9D37-3294E5547EF6}" type="slidenum">
              <a:rPr lang="en-US"/>
              <a:pPr>
                <a:defRPr/>
              </a:pPr>
              <a:t>‹#›</a:t>
            </a:fld>
            <a:endParaRPr lang="en-US"/>
          </a:p>
        </p:txBody>
      </p:sp>
    </p:spTree>
    <p:extLst>
      <p:ext uri="{BB962C8B-B14F-4D97-AF65-F5344CB8AC3E}">
        <p14:creationId xmlns:p14="http://schemas.microsoft.com/office/powerpoint/2010/main" val="153908118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800600"/>
          </a:xfrm>
        </p:spPr>
        <p:txBody>
          <a:bodyPr/>
          <a:lstStyle/>
          <a:p>
            <a:pPr lvl="0"/>
            <a:endParaRPr lang="en-US" noProof="0" smtClean="0"/>
          </a:p>
        </p:txBody>
      </p:sp>
      <p:sp>
        <p:nvSpPr>
          <p:cNvPr id="4" name="Rectangle 41"/>
          <p:cNvSpPr>
            <a:spLocks noGrp="1" noChangeArrowheads="1"/>
          </p:cNvSpPr>
          <p:nvPr>
            <p:ph type="sldNum" sz="quarter" idx="10"/>
          </p:nvPr>
        </p:nvSpPr>
        <p:spPr>
          <a:ln/>
        </p:spPr>
        <p:txBody>
          <a:bodyPr/>
          <a:lstStyle>
            <a:lvl1pPr>
              <a:defRPr/>
            </a:lvl1pPr>
          </a:lstStyle>
          <a:p>
            <a:pPr>
              <a:defRPr/>
            </a:pPr>
            <a:fld id="{1AF1C249-6516-4418-8AE2-8D2B725242FD}" type="slidenum">
              <a:rPr lang="en-US"/>
              <a:pPr>
                <a:defRPr/>
              </a:pPr>
              <a:t>‹#›</a:t>
            </a:fld>
            <a:endParaRPr lang="en-US"/>
          </a:p>
        </p:txBody>
      </p:sp>
    </p:spTree>
    <p:extLst>
      <p:ext uri="{BB962C8B-B14F-4D97-AF65-F5344CB8AC3E}">
        <p14:creationId xmlns:p14="http://schemas.microsoft.com/office/powerpoint/2010/main" val="373847528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8006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1106716F-55D7-43C1-B8AA-7FFF864E28FF}" type="slidenum">
              <a:rPr lang="en-US"/>
              <a:pPr>
                <a:defRPr/>
              </a:pPr>
              <a:t>‹#›</a:t>
            </a:fld>
            <a:endParaRPr lang="en-US"/>
          </a:p>
        </p:txBody>
      </p:sp>
    </p:spTree>
    <p:extLst>
      <p:ext uri="{BB962C8B-B14F-4D97-AF65-F5344CB8AC3E}">
        <p14:creationId xmlns:p14="http://schemas.microsoft.com/office/powerpoint/2010/main" val="235733216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4440238"/>
            <a:ext cx="9144000" cy="2417762"/>
          </a:xfrm>
          <a:prstGeom prst="rect">
            <a:avLst/>
          </a:prstGeom>
          <a:solidFill>
            <a:srgbClr val="2A3296"/>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4403725"/>
            <a:ext cx="9144000" cy="76200"/>
          </a:xfrm>
          <a:prstGeom prst="rect">
            <a:avLst/>
          </a:prstGeom>
          <a:noFill/>
          <a:ln w="9525">
            <a:noFill/>
            <a:miter lim="800000"/>
            <a:headEnd/>
            <a:tailEnd/>
          </a:ln>
        </p:spPr>
      </p:pic>
      <p:sp>
        <p:nvSpPr>
          <p:cNvPr id="4" name="TextBox 3"/>
          <p:cNvSpPr txBox="1"/>
          <p:nvPr userDrawn="1"/>
        </p:nvSpPr>
        <p:spPr>
          <a:xfrm>
            <a:off x="0" y="6673850"/>
            <a:ext cx="8108950" cy="368300"/>
          </a:xfrm>
          <a:prstGeom prst="rect">
            <a:avLst/>
          </a:prstGeom>
          <a:noFill/>
        </p:spPr>
        <p:txBody>
          <a:bodyPr>
            <a:spAutoFit/>
          </a:bodyPr>
          <a:lstStyle/>
          <a:p>
            <a:pPr>
              <a:defRPr/>
            </a:pPr>
            <a:r>
              <a:rPr lang="en-US" sz="600" dirty="0">
                <a:solidFill>
                  <a:schemeClr val="bg1"/>
                </a:solidFill>
                <a:ea typeface="ＭＳ Ｐゴシック" pitchFamily="34" charset="-128"/>
              </a:rPr>
              <a:t>Copyright © </a:t>
            </a:r>
            <a:r>
              <a:rPr lang="en-US" sz="600" dirty="0" smtClean="0">
                <a:solidFill>
                  <a:schemeClr val="bg1"/>
                </a:solidFill>
                <a:ea typeface="ＭＳ Ｐゴシック" pitchFamily="34" charset="-128"/>
              </a:rPr>
              <a:t>2016 </a:t>
            </a:r>
            <a:r>
              <a:rPr lang="en-US" sz="600" dirty="0">
                <a:solidFill>
                  <a:schemeClr val="bg1"/>
                </a:solidFill>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solidFill>
                  <a:schemeClr val="bg1"/>
                </a:solidFill>
                <a:ea typeface="ＭＳ Ｐゴシック" pitchFamily="34" charset="-128"/>
              </a:rPr>
              <a:t> </a:t>
            </a:r>
          </a:p>
          <a:p>
            <a:pPr>
              <a:defRPr/>
            </a:pPr>
            <a:endParaRPr lang="en-US" sz="600" dirty="0">
              <a:solidFill>
                <a:schemeClr val="bg1"/>
              </a:solidFill>
              <a:ea typeface="ＭＳ Ｐゴシック" pitchFamily="34" charset="-128"/>
            </a:endParaRPr>
          </a:p>
        </p:txBody>
      </p:sp>
      <p:sp>
        <p:nvSpPr>
          <p:cNvPr id="5"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2873FFEF-9392-4AA5-A97F-437EA4215712}" type="slidenum">
              <a:rPr lang="en-US"/>
              <a:pPr>
                <a:defRPr/>
              </a:pPr>
              <a:t>‹#›</a:t>
            </a:fld>
            <a:endParaRPr lang="en-US" dirty="0"/>
          </a:p>
        </p:txBody>
      </p:sp>
    </p:spTree>
    <p:extLst>
      <p:ext uri="{BB962C8B-B14F-4D97-AF65-F5344CB8AC3E}">
        <p14:creationId xmlns:p14="http://schemas.microsoft.com/office/powerpoint/2010/main" val="14785399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1"/>
          <p:cNvSpPr>
            <a:spLocks noGrp="1" noChangeArrowheads="1"/>
          </p:cNvSpPr>
          <p:nvPr>
            <p:ph type="sldNum" sz="quarter" idx="10"/>
          </p:nvPr>
        </p:nvSpPr>
        <p:spPr>
          <a:ln/>
        </p:spPr>
        <p:txBody>
          <a:bodyPr/>
          <a:lstStyle>
            <a:lvl1pPr>
              <a:defRPr/>
            </a:lvl1pPr>
          </a:lstStyle>
          <a:p>
            <a:pPr>
              <a:defRPr/>
            </a:pPr>
            <a:fld id="{81B29B5B-37D5-4D30-9388-350C7ACC7B39}"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3657600"/>
            <a:ext cx="9144000" cy="3200400"/>
          </a:xfrm>
          <a:prstGeom prst="rect">
            <a:avLst/>
          </a:prstGeom>
          <a:solidFill>
            <a:schemeClr val="bg1"/>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3657600"/>
            <a:ext cx="9144000" cy="76200"/>
          </a:xfrm>
          <a:prstGeom prst="rect">
            <a:avLst/>
          </a:prstGeom>
          <a:noFill/>
          <a:ln w="9525">
            <a:noFill/>
            <a:miter lim="800000"/>
            <a:headEnd/>
            <a:tailEnd/>
          </a:ln>
        </p:spPr>
      </p:pic>
      <p:sp>
        <p:nvSpPr>
          <p:cNvPr id="4"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CC2D9591-1007-4863-99F9-30F5EEFCCBCE}" type="slidenum">
              <a:rPr lang="en-US"/>
              <a:pPr>
                <a:defRPr/>
              </a:pPr>
              <a:t>‹#›</a:t>
            </a:fld>
            <a:endParaRPr lang="en-US" dirty="0"/>
          </a:p>
        </p:txBody>
      </p:sp>
    </p:spTree>
    <p:extLst>
      <p:ext uri="{BB962C8B-B14F-4D97-AF65-F5344CB8AC3E}">
        <p14:creationId xmlns:p14="http://schemas.microsoft.com/office/powerpoint/2010/main" val="99262531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1"/>
          <p:cNvSpPr>
            <a:spLocks noGrp="1" noChangeArrowheads="1"/>
          </p:cNvSpPr>
          <p:nvPr>
            <p:ph type="sldNum" sz="quarter" idx="10"/>
          </p:nvPr>
        </p:nvSpPr>
        <p:spPr>
          <a:ln/>
        </p:spPr>
        <p:txBody>
          <a:bodyPr/>
          <a:lstStyle>
            <a:lvl1pPr>
              <a:defRPr/>
            </a:lvl1pPr>
          </a:lstStyle>
          <a:p>
            <a:pPr>
              <a:defRPr/>
            </a:pPr>
            <a:fld id="{81B29B5B-37D5-4D30-9388-350C7ACC7B39}" type="slidenum">
              <a:rPr lang="en-US"/>
              <a:pPr>
                <a:defRPr/>
              </a:pPr>
              <a:t>‹#›</a:t>
            </a:fld>
            <a:endParaRPr lang="en-US"/>
          </a:p>
        </p:txBody>
      </p:sp>
    </p:spTree>
    <p:extLst>
      <p:ext uri="{BB962C8B-B14F-4D97-AF65-F5344CB8AC3E}">
        <p14:creationId xmlns:p14="http://schemas.microsoft.com/office/powerpoint/2010/main" val="196524173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sldNum" sz="quarter" idx="10"/>
          </p:nvPr>
        </p:nvSpPr>
        <p:spPr>
          <a:ln/>
        </p:spPr>
        <p:txBody>
          <a:bodyPr/>
          <a:lstStyle>
            <a:lvl1pPr>
              <a:defRPr/>
            </a:lvl1pPr>
          </a:lstStyle>
          <a:p>
            <a:pPr>
              <a:defRPr/>
            </a:pPr>
            <a:fld id="{01B584AF-D4C4-467B-8F70-94E729751DB7}" type="slidenum">
              <a:rPr lang="en-US"/>
              <a:pPr>
                <a:defRPr/>
              </a:pPr>
              <a:t>‹#›</a:t>
            </a:fld>
            <a:endParaRPr lang="en-US"/>
          </a:p>
        </p:txBody>
      </p:sp>
    </p:spTree>
    <p:extLst>
      <p:ext uri="{BB962C8B-B14F-4D97-AF65-F5344CB8AC3E}">
        <p14:creationId xmlns:p14="http://schemas.microsoft.com/office/powerpoint/2010/main" val="3445896099"/>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9DDA0185-3E23-4DF9-9D59-F8B0B9A813E7}" type="slidenum">
              <a:rPr lang="en-US"/>
              <a:pPr>
                <a:defRPr/>
              </a:pPr>
              <a:t>‹#›</a:t>
            </a:fld>
            <a:endParaRPr lang="en-US"/>
          </a:p>
        </p:txBody>
      </p:sp>
    </p:spTree>
    <p:extLst>
      <p:ext uri="{BB962C8B-B14F-4D97-AF65-F5344CB8AC3E}">
        <p14:creationId xmlns:p14="http://schemas.microsoft.com/office/powerpoint/2010/main" val="201186546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1"/>
          <p:cNvSpPr>
            <a:spLocks noGrp="1" noChangeArrowheads="1"/>
          </p:cNvSpPr>
          <p:nvPr>
            <p:ph type="sldNum" sz="quarter" idx="10"/>
          </p:nvPr>
        </p:nvSpPr>
        <p:spPr>
          <a:ln/>
        </p:spPr>
        <p:txBody>
          <a:bodyPr/>
          <a:lstStyle>
            <a:lvl1pPr>
              <a:defRPr/>
            </a:lvl1pPr>
          </a:lstStyle>
          <a:p>
            <a:pPr>
              <a:defRPr/>
            </a:pPr>
            <a:fld id="{F713BBFC-D9D6-49CE-AA80-3FB49F1F59C3}" type="slidenum">
              <a:rPr lang="en-US"/>
              <a:pPr>
                <a:defRPr/>
              </a:pPr>
              <a:t>‹#›</a:t>
            </a:fld>
            <a:endParaRPr lang="en-US"/>
          </a:p>
        </p:txBody>
      </p:sp>
    </p:spTree>
    <p:extLst>
      <p:ext uri="{BB962C8B-B14F-4D97-AF65-F5344CB8AC3E}">
        <p14:creationId xmlns:p14="http://schemas.microsoft.com/office/powerpoint/2010/main" val="192959992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1"/>
          <p:cNvSpPr>
            <a:spLocks noGrp="1" noChangeArrowheads="1"/>
          </p:cNvSpPr>
          <p:nvPr>
            <p:ph type="sldNum" sz="quarter" idx="10"/>
          </p:nvPr>
        </p:nvSpPr>
        <p:spPr>
          <a:ln/>
        </p:spPr>
        <p:txBody>
          <a:bodyPr/>
          <a:lstStyle>
            <a:lvl1pPr>
              <a:defRPr/>
            </a:lvl1pPr>
          </a:lstStyle>
          <a:p>
            <a:pPr>
              <a:defRPr/>
            </a:pPr>
            <a:fld id="{D798F8FC-5C32-42F2-B920-CABE1DF06AC4}" type="slidenum">
              <a:rPr lang="en-US"/>
              <a:pPr>
                <a:defRPr/>
              </a:pPr>
              <a:t>‹#›</a:t>
            </a:fld>
            <a:endParaRPr lang="en-US"/>
          </a:p>
        </p:txBody>
      </p:sp>
    </p:spTree>
    <p:extLst>
      <p:ext uri="{BB962C8B-B14F-4D97-AF65-F5344CB8AC3E}">
        <p14:creationId xmlns:p14="http://schemas.microsoft.com/office/powerpoint/2010/main" val="1023210616"/>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fld id="{913BD5FB-E5BD-4192-A1F7-351FE8F574AA}" type="slidenum">
              <a:rPr lang="en-US"/>
              <a:pPr>
                <a:defRPr/>
              </a:pPr>
              <a:t>‹#›</a:t>
            </a:fld>
            <a:endParaRPr lang="en-US"/>
          </a:p>
        </p:txBody>
      </p:sp>
    </p:spTree>
    <p:extLst>
      <p:ext uri="{BB962C8B-B14F-4D97-AF65-F5344CB8AC3E}">
        <p14:creationId xmlns:p14="http://schemas.microsoft.com/office/powerpoint/2010/main" val="1161908013"/>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1086C107-187A-45CD-B56C-E62B6780460D}" type="slidenum">
              <a:rPr lang="en-US"/>
              <a:pPr>
                <a:defRPr/>
              </a:pPr>
              <a:t>‹#›</a:t>
            </a:fld>
            <a:endParaRPr lang="en-US"/>
          </a:p>
        </p:txBody>
      </p:sp>
    </p:spTree>
    <p:extLst>
      <p:ext uri="{BB962C8B-B14F-4D97-AF65-F5344CB8AC3E}">
        <p14:creationId xmlns:p14="http://schemas.microsoft.com/office/powerpoint/2010/main" val="2543584261"/>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978F99ED-3C4C-40F7-B82C-C0E8057B0723}" type="slidenum">
              <a:rPr lang="en-US"/>
              <a:pPr>
                <a:defRPr/>
              </a:pPr>
              <a:t>‹#›</a:t>
            </a:fld>
            <a:endParaRPr lang="en-US"/>
          </a:p>
        </p:txBody>
      </p:sp>
    </p:spTree>
    <p:extLst>
      <p:ext uri="{BB962C8B-B14F-4D97-AF65-F5344CB8AC3E}">
        <p14:creationId xmlns:p14="http://schemas.microsoft.com/office/powerpoint/2010/main" val="2763173765"/>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794B3B7E-203C-401F-AB29-0F5EABE9E440}" type="slidenum">
              <a:rPr lang="en-US"/>
              <a:pPr>
                <a:defRPr/>
              </a:pPr>
              <a:t>‹#›</a:t>
            </a:fld>
            <a:endParaRPr lang="en-US"/>
          </a:p>
        </p:txBody>
      </p:sp>
    </p:spTree>
    <p:extLst>
      <p:ext uri="{BB962C8B-B14F-4D97-AF65-F5344CB8AC3E}">
        <p14:creationId xmlns:p14="http://schemas.microsoft.com/office/powerpoint/2010/main" val="385780752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sldNum" sz="quarter" idx="10"/>
          </p:nvPr>
        </p:nvSpPr>
        <p:spPr>
          <a:ln/>
        </p:spPr>
        <p:txBody>
          <a:bodyPr/>
          <a:lstStyle>
            <a:lvl1pPr>
              <a:defRPr/>
            </a:lvl1pPr>
          </a:lstStyle>
          <a:p>
            <a:pPr>
              <a:defRPr/>
            </a:pPr>
            <a:fld id="{01B584AF-D4C4-467B-8F70-94E729751DB7}" type="slidenum">
              <a:rPr lang="en-US"/>
              <a:pPr>
                <a:defRPr/>
              </a:pPr>
              <a:t>‹#›</a:t>
            </a:fld>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762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762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279EE61B-E48D-480D-9D37-3294E5547EF6}" type="slidenum">
              <a:rPr lang="en-US"/>
              <a:pPr>
                <a:defRPr/>
              </a:pPr>
              <a:t>‹#›</a:t>
            </a:fld>
            <a:endParaRPr lang="en-US"/>
          </a:p>
        </p:txBody>
      </p:sp>
    </p:spTree>
    <p:extLst>
      <p:ext uri="{BB962C8B-B14F-4D97-AF65-F5344CB8AC3E}">
        <p14:creationId xmlns:p14="http://schemas.microsoft.com/office/powerpoint/2010/main" val="4241903912"/>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800600"/>
          </a:xfrm>
        </p:spPr>
        <p:txBody>
          <a:bodyPr/>
          <a:lstStyle/>
          <a:p>
            <a:pPr lvl="0"/>
            <a:endParaRPr lang="en-US" noProof="0" smtClean="0"/>
          </a:p>
        </p:txBody>
      </p:sp>
      <p:sp>
        <p:nvSpPr>
          <p:cNvPr id="4" name="Rectangle 41"/>
          <p:cNvSpPr>
            <a:spLocks noGrp="1" noChangeArrowheads="1"/>
          </p:cNvSpPr>
          <p:nvPr>
            <p:ph type="sldNum" sz="quarter" idx="10"/>
          </p:nvPr>
        </p:nvSpPr>
        <p:spPr>
          <a:ln/>
        </p:spPr>
        <p:txBody>
          <a:bodyPr/>
          <a:lstStyle>
            <a:lvl1pPr>
              <a:defRPr/>
            </a:lvl1pPr>
          </a:lstStyle>
          <a:p>
            <a:pPr>
              <a:defRPr/>
            </a:pPr>
            <a:fld id="{1AF1C249-6516-4418-8AE2-8D2B725242FD}" type="slidenum">
              <a:rPr lang="en-US"/>
              <a:pPr>
                <a:defRPr/>
              </a:pPr>
              <a:t>‹#›</a:t>
            </a:fld>
            <a:endParaRPr lang="en-US"/>
          </a:p>
        </p:txBody>
      </p:sp>
    </p:spTree>
    <p:extLst>
      <p:ext uri="{BB962C8B-B14F-4D97-AF65-F5344CB8AC3E}">
        <p14:creationId xmlns:p14="http://schemas.microsoft.com/office/powerpoint/2010/main" val="2792788883"/>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8006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1106716F-55D7-43C1-B8AA-7FFF864E28FF}" type="slidenum">
              <a:rPr lang="en-US"/>
              <a:pPr>
                <a:defRPr/>
              </a:pPr>
              <a:t>‹#›</a:t>
            </a:fld>
            <a:endParaRPr lang="en-US"/>
          </a:p>
        </p:txBody>
      </p:sp>
    </p:spTree>
    <p:extLst>
      <p:ext uri="{BB962C8B-B14F-4D97-AF65-F5344CB8AC3E}">
        <p14:creationId xmlns:p14="http://schemas.microsoft.com/office/powerpoint/2010/main" val="1887159899"/>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4440238"/>
            <a:ext cx="9144000" cy="2417762"/>
          </a:xfrm>
          <a:prstGeom prst="rect">
            <a:avLst/>
          </a:prstGeom>
          <a:solidFill>
            <a:srgbClr val="2A3296"/>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4403725"/>
            <a:ext cx="9144000" cy="76200"/>
          </a:xfrm>
          <a:prstGeom prst="rect">
            <a:avLst/>
          </a:prstGeom>
          <a:noFill/>
          <a:ln w="9525">
            <a:noFill/>
            <a:miter lim="800000"/>
            <a:headEnd/>
            <a:tailEnd/>
          </a:ln>
        </p:spPr>
      </p:pic>
      <p:sp>
        <p:nvSpPr>
          <p:cNvPr id="4" name="TextBox 3"/>
          <p:cNvSpPr txBox="1"/>
          <p:nvPr userDrawn="1"/>
        </p:nvSpPr>
        <p:spPr>
          <a:xfrm>
            <a:off x="0" y="6673850"/>
            <a:ext cx="8108950" cy="368300"/>
          </a:xfrm>
          <a:prstGeom prst="rect">
            <a:avLst/>
          </a:prstGeom>
          <a:noFill/>
        </p:spPr>
        <p:txBody>
          <a:bodyPr>
            <a:spAutoFit/>
          </a:bodyPr>
          <a:lstStyle/>
          <a:p>
            <a:pPr>
              <a:defRPr/>
            </a:pPr>
            <a:r>
              <a:rPr lang="en-US" sz="600" dirty="0">
                <a:solidFill>
                  <a:schemeClr val="bg1"/>
                </a:solidFill>
                <a:ea typeface="ＭＳ Ｐゴシック" pitchFamily="34" charset="-128"/>
              </a:rPr>
              <a:t>Copyright © </a:t>
            </a:r>
            <a:r>
              <a:rPr lang="en-US" sz="600" dirty="0" smtClean="0">
                <a:solidFill>
                  <a:schemeClr val="bg1"/>
                </a:solidFill>
                <a:ea typeface="ＭＳ Ｐゴシック" pitchFamily="34" charset="-128"/>
              </a:rPr>
              <a:t>2016 </a:t>
            </a:r>
            <a:r>
              <a:rPr lang="en-US" sz="600" dirty="0">
                <a:solidFill>
                  <a:schemeClr val="bg1"/>
                </a:solidFill>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solidFill>
                  <a:schemeClr val="bg1"/>
                </a:solidFill>
                <a:ea typeface="ＭＳ Ｐゴシック" pitchFamily="34" charset="-128"/>
              </a:rPr>
              <a:t> </a:t>
            </a:r>
          </a:p>
          <a:p>
            <a:pPr>
              <a:defRPr/>
            </a:pPr>
            <a:endParaRPr lang="en-US" sz="600" dirty="0">
              <a:solidFill>
                <a:schemeClr val="bg1"/>
              </a:solidFill>
              <a:ea typeface="ＭＳ Ｐゴシック" pitchFamily="34" charset="-128"/>
            </a:endParaRPr>
          </a:p>
        </p:txBody>
      </p:sp>
      <p:sp>
        <p:nvSpPr>
          <p:cNvPr id="5"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2873FFEF-9392-4AA5-A97F-437EA4215712}" type="slidenum">
              <a:rPr lang="en-US"/>
              <a:pPr>
                <a:defRPr/>
              </a:pPr>
              <a:t>‹#›</a:t>
            </a:fld>
            <a:endParaRPr lang="en-US" dirty="0"/>
          </a:p>
        </p:txBody>
      </p:sp>
    </p:spTree>
    <p:extLst>
      <p:ext uri="{BB962C8B-B14F-4D97-AF65-F5344CB8AC3E}">
        <p14:creationId xmlns:p14="http://schemas.microsoft.com/office/powerpoint/2010/main" val="3228531012"/>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Rectangle 8"/>
          <p:cNvSpPr>
            <a:spLocks noChangeArrowheads="1"/>
          </p:cNvSpPr>
          <p:nvPr userDrawn="1"/>
        </p:nvSpPr>
        <p:spPr bwMode="auto">
          <a:xfrm>
            <a:off x="0" y="3657600"/>
            <a:ext cx="9144000" cy="3200400"/>
          </a:xfrm>
          <a:prstGeom prst="rect">
            <a:avLst/>
          </a:prstGeom>
          <a:solidFill>
            <a:schemeClr val="bg1"/>
          </a:solidFill>
          <a:ln w="9525">
            <a:solidFill>
              <a:schemeClr val="tx1"/>
            </a:solidFill>
            <a:miter lim="800000"/>
            <a:headEnd/>
            <a:tailEnd/>
          </a:ln>
          <a:effectLst/>
        </p:spPr>
        <p:txBody>
          <a:bodyPr wrap="none" anchor="ctr"/>
          <a:lstStyle/>
          <a:p>
            <a:pPr>
              <a:defRPr/>
            </a:pPr>
            <a:endParaRPr lang="en-US"/>
          </a:p>
        </p:txBody>
      </p:sp>
      <p:pic>
        <p:nvPicPr>
          <p:cNvPr id="3" name="Picture 7"/>
          <p:cNvPicPr>
            <a:picLocks noChangeAspect="1" noChangeArrowheads="1"/>
          </p:cNvPicPr>
          <p:nvPr userDrawn="1"/>
        </p:nvPicPr>
        <p:blipFill>
          <a:blip r:embed="rId2" cstate="print"/>
          <a:srcRect l="91713" t="88255" b="7722"/>
          <a:stretch>
            <a:fillRect/>
          </a:stretch>
        </p:blipFill>
        <p:spPr bwMode="auto">
          <a:xfrm>
            <a:off x="0" y="3657600"/>
            <a:ext cx="9144000" cy="76200"/>
          </a:xfrm>
          <a:prstGeom prst="rect">
            <a:avLst/>
          </a:prstGeom>
          <a:noFill/>
          <a:ln w="9525">
            <a:noFill/>
            <a:miter lim="800000"/>
            <a:headEnd/>
            <a:tailEnd/>
          </a:ln>
        </p:spPr>
      </p:pic>
      <p:sp>
        <p:nvSpPr>
          <p:cNvPr id="4" name="Rectangle 4"/>
          <p:cNvSpPr>
            <a:spLocks noGrp="1" noChangeArrowheads="1"/>
          </p:cNvSpPr>
          <p:nvPr>
            <p:ph type="sldNum" sz="quarter" idx="10"/>
          </p:nvPr>
        </p:nvSpPr>
        <p:spPr>
          <a:xfrm>
            <a:off x="8270875" y="6445250"/>
            <a:ext cx="835025" cy="377825"/>
          </a:xfrm>
        </p:spPr>
        <p:txBody>
          <a:bodyPr/>
          <a:lstStyle>
            <a:lvl1pPr>
              <a:defRPr sz="1200">
                <a:solidFill>
                  <a:schemeClr val="tx1"/>
                </a:solidFill>
                <a:latin typeface="Interstate-Bold"/>
                <a:cs typeface="Interstate-Bold"/>
              </a:defRPr>
            </a:lvl1pPr>
          </a:lstStyle>
          <a:p>
            <a:pPr>
              <a:defRPr/>
            </a:pPr>
            <a:fld id="{CC2D9591-1007-4863-99F9-30F5EEFCCBCE}" type="slidenum">
              <a:rPr lang="en-US"/>
              <a:pPr>
                <a:defRPr/>
              </a:pPr>
              <a:t>‹#›</a:t>
            </a:fld>
            <a:endParaRPr lang="en-US" dirty="0"/>
          </a:p>
        </p:txBody>
      </p:sp>
    </p:spTree>
    <p:extLst>
      <p:ext uri="{BB962C8B-B14F-4D97-AF65-F5344CB8AC3E}">
        <p14:creationId xmlns:p14="http://schemas.microsoft.com/office/powerpoint/2010/main" val="1374386299"/>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1"/>
          <p:cNvSpPr>
            <a:spLocks noGrp="1" noChangeArrowheads="1"/>
          </p:cNvSpPr>
          <p:nvPr>
            <p:ph type="sldNum" sz="quarter" idx="10"/>
          </p:nvPr>
        </p:nvSpPr>
        <p:spPr>
          <a:ln/>
        </p:spPr>
        <p:txBody>
          <a:bodyPr/>
          <a:lstStyle>
            <a:lvl1pPr>
              <a:defRPr/>
            </a:lvl1pPr>
          </a:lstStyle>
          <a:p>
            <a:pPr>
              <a:defRPr/>
            </a:pPr>
            <a:fld id="{81B29B5B-37D5-4D30-9388-350C7ACC7B39}" type="slidenum">
              <a:rPr lang="en-US"/>
              <a:pPr>
                <a:defRPr/>
              </a:pPr>
              <a:t>‹#›</a:t>
            </a:fld>
            <a:endParaRPr lang="en-US"/>
          </a:p>
        </p:txBody>
      </p:sp>
    </p:spTree>
    <p:extLst>
      <p:ext uri="{BB962C8B-B14F-4D97-AF65-F5344CB8AC3E}">
        <p14:creationId xmlns:p14="http://schemas.microsoft.com/office/powerpoint/2010/main" val="146767196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1"/>
          <p:cNvSpPr>
            <a:spLocks noGrp="1" noChangeArrowheads="1"/>
          </p:cNvSpPr>
          <p:nvPr>
            <p:ph type="sldNum" sz="quarter" idx="10"/>
          </p:nvPr>
        </p:nvSpPr>
        <p:spPr>
          <a:ln/>
        </p:spPr>
        <p:txBody>
          <a:bodyPr/>
          <a:lstStyle>
            <a:lvl1pPr>
              <a:defRPr/>
            </a:lvl1pPr>
          </a:lstStyle>
          <a:p>
            <a:pPr>
              <a:defRPr/>
            </a:pPr>
            <a:fld id="{01B584AF-D4C4-467B-8F70-94E729751DB7}" type="slidenum">
              <a:rPr lang="en-US"/>
              <a:pPr>
                <a:defRPr/>
              </a:pPr>
              <a:t>‹#›</a:t>
            </a:fld>
            <a:endParaRPr lang="en-US"/>
          </a:p>
        </p:txBody>
      </p:sp>
    </p:spTree>
    <p:extLst>
      <p:ext uri="{BB962C8B-B14F-4D97-AF65-F5344CB8AC3E}">
        <p14:creationId xmlns:p14="http://schemas.microsoft.com/office/powerpoint/2010/main" val="172173504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9DDA0185-3E23-4DF9-9D59-F8B0B9A813E7}" type="slidenum">
              <a:rPr lang="en-US"/>
              <a:pPr>
                <a:defRPr/>
              </a:pPr>
              <a:t>‹#›</a:t>
            </a:fld>
            <a:endParaRPr lang="en-US"/>
          </a:p>
        </p:txBody>
      </p:sp>
    </p:spTree>
    <p:extLst>
      <p:ext uri="{BB962C8B-B14F-4D97-AF65-F5344CB8AC3E}">
        <p14:creationId xmlns:p14="http://schemas.microsoft.com/office/powerpoint/2010/main" val="1609282398"/>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1"/>
          <p:cNvSpPr>
            <a:spLocks noGrp="1" noChangeArrowheads="1"/>
          </p:cNvSpPr>
          <p:nvPr>
            <p:ph type="sldNum" sz="quarter" idx="10"/>
          </p:nvPr>
        </p:nvSpPr>
        <p:spPr>
          <a:ln/>
        </p:spPr>
        <p:txBody>
          <a:bodyPr/>
          <a:lstStyle>
            <a:lvl1pPr>
              <a:defRPr/>
            </a:lvl1pPr>
          </a:lstStyle>
          <a:p>
            <a:pPr>
              <a:defRPr/>
            </a:pPr>
            <a:fld id="{F713BBFC-D9D6-49CE-AA80-3FB49F1F59C3}" type="slidenum">
              <a:rPr lang="en-US"/>
              <a:pPr>
                <a:defRPr/>
              </a:pPr>
              <a:t>‹#›</a:t>
            </a:fld>
            <a:endParaRPr lang="en-US"/>
          </a:p>
        </p:txBody>
      </p:sp>
    </p:spTree>
    <p:extLst>
      <p:ext uri="{BB962C8B-B14F-4D97-AF65-F5344CB8AC3E}">
        <p14:creationId xmlns:p14="http://schemas.microsoft.com/office/powerpoint/2010/main" val="44698373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1"/>
          <p:cNvSpPr>
            <a:spLocks noGrp="1" noChangeArrowheads="1"/>
          </p:cNvSpPr>
          <p:nvPr>
            <p:ph type="sldNum" sz="quarter" idx="10"/>
          </p:nvPr>
        </p:nvSpPr>
        <p:spPr>
          <a:ln/>
        </p:spPr>
        <p:txBody>
          <a:bodyPr/>
          <a:lstStyle>
            <a:lvl1pPr>
              <a:defRPr/>
            </a:lvl1pPr>
          </a:lstStyle>
          <a:p>
            <a:pPr>
              <a:defRPr/>
            </a:pPr>
            <a:fld id="{D798F8FC-5C32-42F2-B920-CABE1DF06AC4}" type="slidenum">
              <a:rPr lang="en-US"/>
              <a:pPr>
                <a:defRPr/>
              </a:pPr>
              <a:t>‹#›</a:t>
            </a:fld>
            <a:endParaRPr lang="en-US"/>
          </a:p>
        </p:txBody>
      </p:sp>
    </p:spTree>
    <p:extLst>
      <p:ext uri="{BB962C8B-B14F-4D97-AF65-F5344CB8AC3E}">
        <p14:creationId xmlns:p14="http://schemas.microsoft.com/office/powerpoint/2010/main" val="230998931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1"/>
          <p:cNvSpPr>
            <a:spLocks noGrp="1" noChangeArrowheads="1"/>
          </p:cNvSpPr>
          <p:nvPr>
            <p:ph type="sldNum" sz="quarter" idx="10"/>
          </p:nvPr>
        </p:nvSpPr>
        <p:spPr>
          <a:ln/>
        </p:spPr>
        <p:txBody>
          <a:bodyPr/>
          <a:lstStyle>
            <a:lvl1pPr>
              <a:defRPr/>
            </a:lvl1pPr>
          </a:lstStyle>
          <a:p>
            <a:pPr>
              <a:defRPr/>
            </a:pPr>
            <a:fld id="{9DDA0185-3E23-4DF9-9D59-F8B0B9A813E7}" type="slidenum">
              <a:rPr lang="en-US"/>
              <a:pPr>
                <a:defRPr/>
              </a:pPr>
              <a:t>‹#›</a:t>
            </a:fld>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fld id="{913BD5FB-E5BD-4192-A1F7-351FE8F574AA}" type="slidenum">
              <a:rPr lang="en-US"/>
              <a:pPr>
                <a:defRPr/>
              </a:pPr>
              <a:t>‹#›</a:t>
            </a:fld>
            <a:endParaRPr lang="en-US"/>
          </a:p>
        </p:txBody>
      </p:sp>
    </p:spTree>
    <p:extLst>
      <p:ext uri="{BB962C8B-B14F-4D97-AF65-F5344CB8AC3E}">
        <p14:creationId xmlns:p14="http://schemas.microsoft.com/office/powerpoint/2010/main" val="4013126858"/>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1086C107-187A-45CD-B56C-E62B6780460D}" type="slidenum">
              <a:rPr lang="en-US"/>
              <a:pPr>
                <a:defRPr/>
              </a:pPr>
              <a:t>‹#›</a:t>
            </a:fld>
            <a:endParaRPr lang="en-US"/>
          </a:p>
        </p:txBody>
      </p:sp>
    </p:spTree>
    <p:extLst>
      <p:ext uri="{BB962C8B-B14F-4D97-AF65-F5344CB8AC3E}">
        <p14:creationId xmlns:p14="http://schemas.microsoft.com/office/powerpoint/2010/main" val="371625815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978F99ED-3C4C-40F7-B82C-C0E8057B0723}" type="slidenum">
              <a:rPr lang="en-US"/>
              <a:pPr>
                <a:defRPr/>
              </a:pPr>
              <a:t>‹#›</a:t>
            </a:fld>
            <a:endParaRPr lang="en-US"/>
          </a:p>
        </p:txBody>
      </p:sp>
    </p:spTree>
    <p:extLst>
      <p:ext uri="{BB962C8B-B14F-4D97-AF65-F5344CB8AC3E}">
        <p14:creationId xmlns:p14="http://schemas.microsoft.com/office/powerpoint/2010/main" val="2801258811"/>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794B3B7E-203C-401F-AB29-0F5EABE9E440}" type="slidenum">
              <a:rPr lang="en-US"/>
              <a:pPr>
                <a:defRPr/>
              </a:pPr>
              <a:t>‹#›</a:t>
            </a:fld>
            <a:endParaRPr lang="en-US"/>
          </a:p>
        </p:txBody>
      </p:sp>
    </p:spTree>
    <p:extLst>
      <p:ext uri="{BB962C8B-B14F-4D97-AF65-F5344CB8AC3E}">
        <p14:creationId xmlns:p14="http://schemas.microsoft.com/office/powerpoint/2010/main" val="1830845151"/>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762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 y="762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1"/>
          <p:cNvSpPr>
            <a:spLocks noGrp="1" noChangeArrowheads="1"/>
          </p:cNvSpPr>
          <p:nvPr>
            <p:ph type="sldNum" sz="quarter" idx="10"/>
          </p:nvPr>
        </p:nvSpPr>
        <p:spPr>
          <a:ln/>
        </p:spPr>
        <p:txBody>
          <a:bodyPr/>
          <a:lstStyle>
            <a:lvl1pPr>
              <a:defRPr/>
            </a:lvl1pPr>
          </a:lstStyle>
          <a:p>
            <a:pPr>
              <a:defRPr/>
            </a:pPr>
            <a:fld id="{279EE61B-E48D-480D-9D37-3294E5547EF6}" type="slidenum">
              <a:rPr lang="en-US"/>
              <a:pPr>
                <a:defRPr/>
              </a:pPr>
              <a:t>‹#›</a:t>
            </a:fld>
            <a:endParaRPr lang="en-US"/>
          </a:p>
        </p:txBody>
      </p:sp>
    </p:spTree>
    <p:extLst>
      <p:ext uri="{BB962C8B-B14F-4D97-AF65-F5344CB8AC3E}">
        <p14:creationId xmlns:p14="http://schemas.microsoft.com/office/powerpoint/2010/main" val="307927493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800600"/>
          </a:xfrm>
        </p:spPr>
        <p:txBody>
          <a:bodyPr/>
          <a:lstStyle/>
          <a:p>
            <a:pPr lvl="0"/>
            <a:endParaRPr lang="en-US" noProof="0" smtClean="0"/>
          </a:p>
        </p:txBody>
      </p:sp>
      <p:sp>
        <p:nvSpPr>
          <p:cNvPr id="4" name="Rectangle 41"/>
          <p:cNvSpPr>
            <a:spLocks noGrp="1" noChangeArrowheads="1"/>
          </p:cNvSpPr>
          <p:nvPr>
            <p:ph type="sldNum" sz="quarter" idx="10"/>
          </p:nvPr>
        </p:nvSpPr>
        <p:spPr>
          <a:ln/>
        </p:spPr>
        <p:txBody>
          <a:bodyPr/>
          <a:lstStyle>
            <a:lvl1pPr>
              <a:defRPr/>
            </a:lvl1pPr>
          </a:lstStyle>
          <a:p>
            <a:pPr>
              <a:defRPr/>
            </a:pPr>
            <a:fld id="{1AF1C249-6516-4418-8AE2-8D2B725242FD}" type="slidenum">
              <a:rPr lang="en-US"/>
              <a:pPr>
                <a:defRPr/>
              </a:pPr>
              <a:t>‹#›</a:t>
            </a:fld>
            <a:endParaRPr lang="en-US"/>
          </a:p>
        </p:txBody>
      </p:sp>
    </p:spTree>
    <p:extLst>
      <p:ext uri="{BB962C8B-B14F-4D97-AF65-F5344CB8AC3E}">
        <p14:creationId xmlns:p14="http://schemas.microsoft.com/office/powerpoint/2010/main" val="382407051"/>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6629400" cy="9906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8006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800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1"/>
          <p:cNvSpPr>
            <a:spLocks noGrp="1" noChangeArrowheads="1"/>
          </p:cNvSpPr>
          <p:nvPr>
            <p:ph type="sldNum" sz="quarter" idx="10"/>
          </p:nvPr>
        </p:nvSpPr>
        <p:spPr>
          <a:ln/>
        </p:spPr>
        <p:txBody>
          <a:bodyPr/>
          <a:lstStyle>
            <a:lvl1pPr>
              <a:defRPr/>
            </a:lvl1pPr>
          </a:lstStyle>
          <a:p>
            <a:pPr>
              <a:defRPr/>
            </a:pPr>
            <a:fld id="{1106716F-55D7-43C1-B8AA-7FFF864E28FF}" type="slidenum">
              <a:rPr lang="en-US"/>
              <a:pPr>
                <a:defRPr/>
              </a:pPr>
              <a:t>‹#›</a:t>
            </a:fld>
            <a:endParaRPr lang="en-US"/>
          </a:p>
        </p:txBody>
      </p:sp>
    </p:spTree>
    <p:extLst>
      <p:ext uri="{BB962C8B-B14F-4D97-AF65-F5344CB8AC3E}">
        <p14:creationId xmlns:p14="http://schemas.microsoft.com/office/powerpoint/2010/main" val="307305648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1"/>
          <p:cNvSpPr>
            <a:spLocks noGrp="1" noChangeArrowheads="1"/>
          </p:cNvSpPr>
          <p:nvPr>
            <p:ph type="sldNum" sz="quarter" idx="10"/>
          </p:nvPr>
        </p:nvSpPr>
        <p:spPr>
          <a:ln/>
        </p:spPr>
        <p:txBody>
          <a:bodyPr/>
          <a:lstStyle>
            <a:lvl1pPr>
              <a:defRPr/>
            </a:lvl1pPr>
          </a:lstStyle>
          <a:p>
            <a:pPr>
              <a:defRPr/>
            </a:pPr>
            <a:fld id="{F713BBFC-D9D6-49CE-AA80-3FB49F1F59C3}"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1"/>
          <p:cNvSpPr>
            <a:spLocks noGrp="1" noChangeArrowheads="1"/>
          </p:cNvSpPr>
          <p:nvPr>
            <p:ph type="sldNum" sz="quarter" idx="10"/>
          </p:nvPr>
        </p:nvSpPr>
        <p:spPr>
          <a:ln/>
        </p:spPr>
        <p:txBody>
          <a:bodyPr/>
          <a:lstStyle>
            <a:lvl1pPr>
              <a:defRPr/>
            </a:lvl1pPr>
          </a:lstStyle>
          <a:p>
            <a:pPr>
              <a:defRPr/>
            </a:pPr>
            <a:fld id="{D798F8FC-5C32-42F2-B920-CABE1DF06AC4}"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1"/>
          <p:cNvSpPr>
            <a:spLocks noGrp="1" noChangeArrowheads="1"/>
          </p:cNvSpPr>
          <p:nvPr>
            <p:ph type="sldNum" sz="quarter" idx="10"/>
          </p:nvPr>
        </p:nvSpPr>
        <p:spPr>
          <a:ln/>
        </p:spPr>
        <p:txBody>
          <a:bodyPr/>
          <a:lstStyle>
            <a:lvl1pPr>
              <a:defRPr/>
            </a:lvl1pPr>
          </a:lstStyle>
          <a:p>
            <a:pPr>
              <a:defRPr/>
            </a:pPr>
            <a:fld id="{913BD5FB-E5BD-4192-A1F7-351FE8F574AA}"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1"/>
          <p:cNvSpPr>
            <a:spLocks noGrp="1" noChangeArrowheads="1"/>
          </p:cNvSpPr>
          <p:nvPr>
            <p:ph type="sldNum" sz="quarter" idx="10"/>
          </p:nvPr>
        </p:nvSpPr>
        <p:spPr>
          <a:ln/>
        </p:spPr>
        <p:txBody>
          <a:bodyPr/>
          <a:lstStyle>
            <a:lvl1pPr>
              <a:defRPr/>
            </a:lvl1pPr>
          </a:lstStyle>
          <a:p>
            <a:pPr>
              <a:defRPr/>
            </a:pPr>
            <a:fld id="{1086C107-187A-45CD-B56C-E62B6780460D}"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jpeg"/><Relationship Id="rId18"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slideLayout" Target="../slideLayouts/slideLayout27.xml"/><Relationship Id="rId14" Type="http://schemas.openxmlformats.org/officeDocument/2006/relationships/slideLayout" Target="../slideLayouts/slideLayout28.xml"/><Relationship Id="rId15" Type="http://schemas.openxmlformats.org/officeDocument/2006/relationships/theme" Target="../theme/theme2.xml"/><Relationship Id="rId16" Type="http://schemas.openxmlformats.org/officeDocument/2006/relationships/image" Target="../media/image1.png"/><Relationship Id="rId17" Type="http://schemas.openxmlformats.org/officeDocument/2006/relationships/image" Target="../media/image2.jpeg"/><Relationship Id="rId18" Type="http://schemas.openxmlformats.org/officeDocument/2006/relationships/image" Target="../media/image3.jpeg"/><Relationship Id="rId19" Type="http://schemas.openxmlformats.org/officeDocument/2006/relationships/image" Target="../media/image4.jpe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9.xml"/><Relationship Id="rId12" Type="http://schemas.openxmlformats.org/officeDocument/2006/relationships/slideLayout" Target="../slideLayouts/slideLayout40.xml"/><Relationship Id="rId13" Type="http://schemas.openxmlformats.org/officeDocument/2006/relationships/slideLayout" Target="../slideLayouts/slideLayout41.xml"/><Relationship Id="rId14" Type="http://schemas.openxmlformats.org/officeDocument/2006/relationships/slideLayout" Target="../slideLayouts/slideLayout42.xml"/><Relationship Id="rId15" Type="http://schemas.openxmlformats.org/officeDocument/2006/relationships/theme" Target="../theme/theme3.xml"/><Relationship Id="rId16" Type="http://schemas.openxmlformats.org/officeDocument/2006/relationships/image" Target="../media/image1.png"/><Relationship Id="rId17" Type="http://schemas.openxmlformats.org/officeDocument/2006/relationships/image" Target="../media/image2.jpeg"/><Relationship Id="rId18" Type="http://schemas.openxmlformats.org/officeDocument/2006/relationships/image" Target="../media/image3.jpeg"/><Relationship Id="rId19" Type="http://schemas.openxmlformats.org/officeDocument/2006/relationships/image" Target="../media/image5.png"/><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 Id="rId9" Type="http://schemas.openxmlformats.org/officeDocument/2006/relationships/slideLayout" Target="../slideLayouts/slideLayout37.xml"/><Relationship Id="rId10"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53.xml"/><Relationship Id="rId12" Type="http://schemas.openxmlformats.org/officeDocument/2006/relationships/slideLayout" Target="../slideLayouts/slideLayout54.xml"/><Relationship Id="rId13" Type="http://schemas.openxmlformats.org/officeDocument/2006/relationships/slideLayout" Target="../slideLayouts/slideLayout55.xml"/><Relationship Id="rId14" Type="http://schemas.openxmlformats.org/officeDocument/2006/relationships/slideLayout" Target="../slideLayouts/slideLayout56.xml"/><Relationship Id="rId15" Type="http://schemas.openxmlformats.org/officeDocument/2006/relationships/theme" Target="../theme/theme4.xml"/><Relationship Id="rId16" Type="http://schemas.openxmlformats.org/officeDocument/2006/relationships/image" Target="../media/image1.png"/><Relationship Id="rId17" Type="http://schemas.openxmlformats.org/officeDocument/2006/relationships/image" Target="../media/image2.jpeg"/><Relationship Id="rId18" Type="http://schemas.openxmlformats.org/officeDocument/2006/relationships/image" Target="../media/image3.jpeg"/><Relationship Id="rId19" Type="http://schemas.openxmlformats.org/officeDocument/2006/relationships/image" Target="../media/image5.png"/><Relationship Id="rId1" Type="http://schemas.openxmlformats.org/officeDocument/2006/relationships/slideLayout" Target="../slideLayouts/slideLayout43.xml"/><Relationship Id="rId2" Type="http://schemas.openxmlformats.org/officeDocument/2006/relationships/slideLayout" Target="../slideLayouts/slideLayout44.xml"/><Relationship Id="rId3" Type="http://schemas.openxmlformats.org/officeDocument/2006/relationships/slideLayout" Target="../slideLayouts/slideLayout45.xml"/><Relationship Id="rId4" Type="http://schemas.openxmlformats.org/officeDocument/2006/relationships/slideLayout" Target="../slideLayouts/slideLayout46.xml"/><Relationship Id="rId5" Type="http://schemas.openxmlformats.org/officeDocument/2006/relationships/slideLayout" Target="../slideLayouts/slideLayout47.xml"/><Relationship Id="rId6" Type="http://schemas.openxmlformats.org/officeDocument/2006/relationships/slideLayout" Target="../slideLayouts/slideLayout48.xml"/><Relationship Id="rId7" Type="http://schemas.openxmlformats.org/officeDocument/2006/relationships/slideLayout" Target="../slideLayouts/slideLayout49.xml"/><Relationship Id="rId8" Type="http://schemas.openxmlformats.org/officeDocument/2006/relationships/slideLayout" Target="../slideLayouts/slideLayout50.xml"/><Relationship Id="rId9" Type="http://schemas.openxmlformats.org/officeDocument/2006/relationships/slideLayout" Target="../slideLayouts/slideLayout51.xml"/><Relationship Id="rId10"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8" name="Rectangle 14"/>
          <p:cNvSpPr>
            <a:spLocks noChangeArrowheads="1"/>
          </p:cNvSpPr>
          <p:nvPr userDrawn="1"/>
        </p:nvSpPr>
        <p:spPr bwMode="auto">
          <a:xfrm>
            <a:off x="476250" y="1343025"/>
            <a:ext cx="8210550" cy="4600575"/>
          </a:xfrm>
          <a:prstGeom prst="rect">
            <a:avLst/>
          </a:prstGeom>
          <a:noFill/>
          <a:ln w="9525">
            <a:noFill/>
            <a:miter lim="800000"/>
            <a:headEnd/>
            <a:tailEnd/>
          </a:ln>
          <a:effectLst/>
        </p:spPr>
        <p:txBody>
          <a:bodyPr wrap="none" anchor="ctr"/>
          <a:lstStyle/>
          <a:p>
            <a:pPr>
              <a:defRPr/>
            </a:pPr>
            <a:endParaRPr lang="en-US"/>
          </a:p>
        </p:txBody>
      </p:sp>
      <p:pic>
        <p:nvPicPr>
          <p:cNvPr id="1028" name="Picture 16"/>
          <p:cNvPicPr>
            <a:picLocks noChangeAspect="1" noChangeArrowheads="1"/>
          </p:cNvPicPr>
          <p:nvPr userDrawn="1"/>
        </p:nvPicPr>
        <p:blipFill>
          <a:blip r:embed="rId16" cstate="print"/>
          <a:srcRect l="91713" t="88255" b="7722"/>
          <a:stretch>
            <a:fillRect/>
          </a:stretch>
        </p:blipFill>
        <p:spPr bwMode="auto">
          <a:xfrm>
            <a:off x="0" y="1143000"/>
            <a:ext cx="9144000" cy="76200"/>
          </a:xfrm>
          <a:prstGeom prst="rect">
            <a:avLst/>
          </a:prstGeom>
          <a:noFill/>
          <a:ln w="9525">
            <a:noFill/>
            <a:miter lim="800000"/>
            <a:headEnd/>
            <a:tailEnd/>
          </a:ln>
          <a:effectLst>
            <a:outerShdw blurRad="38100" dist="38100" dir="5400000">
              <a:srgbClr val="000000">
                <a:alpha val="43000"/>
              </a:srgbClr>
            </a:outerShdw>
          </a:effectLst>
        </p:spPr>
      </p:pic>
      <p:sp>
        <p:nvSpPr>
          <p:cNvPr id="2" name="Rectangle 22"/>
          <p:cNvSpPr>
            <a:spLocks noGrp="1" noChangeArrowheads="1"/>
          </p:cNvSpPr>
          <p:nvPr>
            <p:ph type="title"/>
          </p:nvPr>
        </p:nvSpPr>
        <p:spPr bwMode="auto">
          <a:xfrm>
            <a:off x="76200" y="76200"/>
            <a:ext cx="617378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23"/>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65" name="Rectangle 41"/>
          <p:cNvSpPr>
            <a:spLocks noGrp="1" noChangeArrowheads="1"/>
          </p:cNvSpPr>
          <p:nvPr>
            <p:ph type="sldNum" sz="quarter" idx="4"/>
          </p:nvPr>
        </p:nvSpPr>
        <p:spPr bwMode="auto">
          <a:xfrm>
            <a:off x="7373938" y="6477000"/>
            <a:ext cx="16938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rgbClr val="0A007A"/>
                </a:solidFill>
                <a:latin typeface="Interstate-Bold"/>
                <a:ea typeface="ＭＳ Ｐゴシック" charset="-128"/>
                <a:cs typeface="Interstate-Bold"/>
              </a:defRPr>
            </a:lvl1pPr>
          </a:lstStyle>
          <a:p>
            <a:pPr>
              <a:defRPr/>
            </a:pPr>
            <a:fld id="{B5C99278-8BFD-4C6C-BB1C-935F9AF1F1F4}" type="slidenum">
              <a:rPr lang="en-US"/>
              <a:pPr>
                <a:defRPr/>
              </a:pPr>
              <a:t>‹#›</a:t>
            </a:fld>
            <a:endParaRPr lang="en-US"/>
          </a:p>
        </p:txBody>
      </p:sp>
      <p:pic>
        <p:nvPicPr>
          <p:cNvPr id="1031" name="Picture 42" descr="New Logo- 03-14-2005"/>
          <p:cNvPicPr>
            <a:picLocks noChangeAspect="1" noChangeArrowheads="1"/>
          </p:cNvPicPr>
          <p:nvPr userDrawn="1"/>
        </p:nvPicPr>
        <p:blipFill>
          <a:blip r:embed="rId17" cstate="print"/>
          <a:srcRect l="35240" t="36554" r="6927" b="29338"/>
          <a:stretch>
            <a:fillRect/>
          </a:stretch>
        </p:blipFill>
        <p:spPr bwMode="auto">
          <a:xfrm>
            <a:off x="8156575" y="207963"/>
            <a:ext cx="914400" cy="538162"/>
          </a:xfrm>
          <a:prstGeom prst="rect">
            <a:avLst/>
          </a:prstGeom>
          <a:noFill/>
          <a:ln w="9525">
            <a:noFill/>
            <a:miter lim="800000"/>
            <a:headEnd/>
            <a:tailEnd/>
          </a:ln>
        </p:spPr>
      </p:pic>
      <p:pic>
        <p:nvPicPr>
          <p:cNvPr id="1032" name="Picture 43" descr="New Logo- 03-14-2005"/>
          <p:cNvPicPr>
            <a:picLocks noChangeAspect="1" noChangeArrowheads="1"/>
          </p:cNvPicPr>
          <p:nvPr userDrawn="1"/>
        </p:nvPicPr>
        <p:blipFill>
          <a:blip r:embed="rId18" cstate="print"/>
          <a:srcRect l="8000" t="28094" r="67999" b="30769"/>
          <a:stretch>
            <a:fillRect/>
          </a:stretch>
        </p:blipFill>
        <p:spPr bwMode="auto">
          <a:xfrm>
            <a:off x="7893050" y="212725"/>
            <a:ext cx="223838" cy="381000"/>
          </a:xfrm>
          <a:prstGeom prst="rect">
            <a:avLst/>
          </a:prstGeom>
          <a:noFill/>
          <a:ln w="9525">
            <a:noFill/>
            <a:miter lim="800000"/>
            <a:headEnd/>
            <a:tailEnd/>
          </a:ln>
        </p:spPr>
      </p:pic>
      <p:sp>
        <p:nvSpPr>
          <p:cNvPr id="11" name="TextBox 10"/>
          <p:cNvSpPr txBox="1"/>
          <p:nvPr userDrawn="1"/>
        </p:nvSpPr>
        <p:spPr>
          <a:xfrm>
            <a:off x="0" y="6673850"/>
            <a:ext cx="8108950" cy="368300"/>
          </a:xfrm>
          <a:prstGeom prst="rect">
            <a:avLst/>
          </a:prstGeom>
          <a:noFill/>
        </p:spPr>
        <p:txBody>
          <a:bodyPr>
            <a:spAutoFit/>
          </a:bodyPr>
          <a:lstStyle/>
          <a:p>
            <a:pPr>
              <a:defRPr/>
            </a:pPr>
            <a:r>
              <a:rPr lang="en-US" sz="600" dirty="0">
                <a:ea typeface="ＭＳ Ｐゴシック" pitchFamily="34" charset="-128"/>
              </a:rPr>
              <a:t>Copyright © </a:t>
            </a:r>
            <a:r>
              <a:rPr lang="en-US" sz="600" dirty="0" smtClean="0">
                <a:ea typeface="ＭＳ Ｐゴシック" pitchFamily="34" charset="-128"/>
              </a:rPr>
              <a:t>2016 </a:t>
            </a:r>
            <a:r>
              <a:rPr lang="en-US" sz="600" dirty="0">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ea typeface="ＭＳ Ｐゴシック" pitchFamily="34" charset="-128"/>
              </a:rPr>
              <a:t> </a:t>
            </a:r>
          </a:p>
          <a:p>
            <a:pPr>
              <a:defRPr/>
            </a:pPr>
            <a:endParaRPr lang="en-US" sz="600" dirty="0">
              <a:ea typeface="ＭＳ Ｐゴシック" pitchFamily="34" charset="-128"/>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000066"/>
          </a:solidFill>
          <a:latin typeface="Interstate-Regular"/>
          <a:ea typeface="ＭＳ Ｐゴシック" charset="-128"/>
          <a:cs typeface="ＭＳ Ｐゴシック"/>
        </a:defRPr>
      </a:lvl1pPr>
      <a:lvl2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2pPr>
      <a:lvl3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3pPr>
      <a:lvl4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4pPr>
      <a:lvl5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5pPr>
      <a:lvl6pPr marL="457200" algn="l" rtl="0" fontAlgn="base">
        <a:spcBef>
          <a:spcPct val="0"/>
        </a:spcBef>
        <a:spcAft>
          <a:spcPct val="0"/>
        </a:spcAft>
        <a:defRPr sz="3600" b="1">
          <a:solidFill>
            <a:srgbClr val="000066"/>
          </a:solidFill>
          <a:latin typeface="Garamond" pitchFamily="18" charset="0"/>
        </a:defRPr>
      </a:lvl6pPr>
      <a:lvl7pPr marL="914400" algn="l" rtl="0" fontAlgn="base">
        <a:spcBef>
          <a:spcPct val="0"/>
        </a:spcBef>
        <a:spcAft>
          <a:spcPct val="0"/>
        </a:spcAft>
        <a:defRPr sz="3600" b="1">
          <a:solidFill>
            <a:srgbClr val="000066"/>
          </a:solidFill>
          <a:latin typeface="Garamond" pitchFamily="18" charset="0"/>
        </a:defRPr>
      </a:lvl7pPr>
      <a:lvl8pPr marL="1371600" algn="l" rtl="0" fontAlgn="base">
        <a:spcBef>
          <a:spcPct val="0"/>
        </a:spcBef>
        <a:spcAft>
          <a:spcPct val="0"/>
        </a:spcAft>
        <a:defRPr sz="3600" b="1">
          <a:solidFill>
            <a:srgbClr val="000066"/>
          </a:solidFill>
          <a:latin typeface="Garamond" pitchFamily="18" charset="0"/>
        </a:defRPr>
      </a:lvl8pPr>
      <a:lvl9pPr marL="1828800" algn="l" rtl="0" fontAlgn="base">
        <a:spcBef>
          <a:spcPct val="0"/>
        </a:spcBef>
        <a:spcAft>
          <a:spcPct val="0"/>
        </a:spcAft>
        <a:defRPr sz="3600" b="1">
          <a:solidFill>
            <a:srgbClr val="000066"/>
          </a:solidFill>
          <a:latin typeface="Garamond" pitchFamily="18" charset="0"/>
        </a:defRPr>
      </a:lvl9pPr>
    </p:titleStyle>
    <p:bodyStyle>
      <a:lvl1pPr marL="342900" indent="-342900" algn="l" rtl="0" eaLnBrk="0" fontAlgn="base" hangingPunct="0">
        <a:spcBef>
          <a:spcPct val="20000"/>
        </a:spcBef>
        <a:spcAft>
          <a:spcPct val="0"/>
        </a:spcAft>
        <a:buChar char="•"/>
        <a:defRPr sz="2800">
          <a:solidFill>
            <a:srgbClr val="0A007A"/>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rgbClr val="0A007A"/>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5pPr>
      <a:lvl6pPr marL="2514600" indent="-228600" algn="l" rtl="0" fontAlgn="base">
        <a:spcBef>
          <a:spcPct val="20000"/>
        </a:spcBef>
        <a:spcAft>
          <a:spcPct val="0"/>
        </a:spcAft>
        <a:buChar char="»"/>
        <a:defRPr>
          <a:solidFill>
            <a:srgbClr val="EAEAEA"/>
          </a:solidFill>
          <a:latin typeface="+mn-lt"/>
        </a:defRPr>
      </a:lvl6pPr>
      <a:lvl7pPr marL="2971800" indent="-228600" algn="l" rtl="0" fontAlgn="base">
        <a:spcBef>
          <a:spcPct val="20000"/>
        </a:spcBef>
        <a:spcAft>
          <a:spcPct val="0"/>
        </a:spcAft>
        <a:buChar char="»"/>
        <a:defRPr>
          <a:solidFill>
            <a:srgbClr val="EAEAEA"/>
          </a:solidFill>
          <a:latin typeface="+mn-lt"/>
        </a:defRPr>
      </a:lvl7pPr>
      <a:lvl8pPr marL="3429000" indent="-228600" algn="l" rtl="0" fontAlgn="base">
        <a:spcBef>
          <a:spcPct val="20000"/>
        </a:spcBef>
        <a:spcAft>
          <a:spcPct val="0"/>
        </a:spcAft>
        <a:buChar char="»"/>
        <a:defRPr>
          <a:solidFill>
            <a:srgbClr val="EAEAEA"/>
          </a:solidFill>
          <a:latin typeface="+mn-lt"/>
        </a:defRPr>
      </a:lvl8pPr>
      <a:lvl9pPr marL="3886200" indent="-228600" algn="l" rtl="0" fontAlgn="base">
        <a:spcBef>
          <a:spcPct val="20000"/>
        </a:spcBef>
        <a:spcAft>
          <a:spcPct val="0"/>
        </a:spcAft>
        <a:buChar char="»"/>
        <a:defRPr>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8" name="Rectangle 14"/>
          <p:cNvSpPr>
            <a:spLocks noChangeArrowheads="1"/>
          </p:cNvSpPr>
          <p:nvPr userDrawn="1"/>
        </p:nvSpPr>
        <p:spPr bwMode="auto">
          <a:xfrm>
            <a:off x="476250" y="1343025"/>
            <a:ext cx="8210550" cy="4600575"/>
          </a:xfrm>
          <a:prstGeom prst="rect">
            <a:avLst/>
          </a:prstGeom>
          <a:noFill/>
          <a:ln w="9525">
            <a:noFill/>
            <a:miter lim="800000"/>
            <a:headEnd/>
            <a:tailEnd/>
          </a:ln>
          <a:effectLst/>
        </p:spPr>
        <p:txBody>
          <a:bodyPr wrap="none" anchor="ctr"/>
          <a:lstStyle/>
          <a:p>
            <a:pPr>
              <a:defRPr/>
            </a:pPr>
            <a:endParaRPr lang="en-US"/>
          </a:p>
        </p:txBody>
      </p:sp>
      <p:pic>
        <p:nvPicPr>
          <p:cNvPr id="1028" name="Picture 16"/>
          <p:cNvPicPr>
            <a:picLocks noChangeAspect="1" noChangeArrowheads="1"/>
          </p:cNvPicPr>
          <p:nvPr userDrawn="1"/>
        </p:nvPicPr>
        <p:blipFill>
          <a:blip r:embed="rId16" cstate="print"/>
          <a:srcRect l="91713" t="88255" b="7722"/>
          <a:stretch>
            <a:fillRect/>
          </a:stretch>
        </p:blipFill>
        <p:spPr bwMode="auto">
          <a:xfrm>
            <a:off x="0" y="1143000"/>
            <a:ext cx="9144000" cy="76200"/>
          </a:xfrm>
          <a:prstGeom prst="rect">
            <a:avLst/>
          </a:prstGeom>
          <a:noFill/>
          <a:ln w="9525">
            <a:noFill/>
            <a:miter lim="800000"/>
            <a:headEnd/>
            <a:tailEnd/>
          </a:ln>
          <a:effectLst>
            <a:outerShdw blurRad="38100" dist="38100" dir="5400000">
              <a:srgbClr val="000000">
                <a:alpha val="43000"/>
              </a:srgbClr>
            </a:outerShdw>
          </a:effectLst>
        </p:spPr>
      </p:pic>
      <p:sp>
        <p:nvSpPr>
          <p:cNvPr id="2" name="Rectangle 22"/>
          <p:cNvSpPr>
            <a:spLocks noGrp="1" noChangeArrowheads="1"/>
          </p:cNvSpPr>
          <p:nvPr>
            <p:ph type="title"/>
          </p:nvPr>
        </p:nvSpPr>
        <p:spPr bwMode="auto">
          <a:xfrm>
            <a:off x="76200" y="76200"/>
            <a:ext cx="617378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23"/>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65" name="Rectangle 41"/>
          <p:cNvSpPr>
            <a:spLocks noGrp="1" noChangeArrowheads="1"/>
          </p:cNvSpPr>
          <p:nvPr>
            <p:ph type="sldNum" sz="quarter" idx="4"/>
          </p:nvPr>
        </p:nvSpPr>
        <p:spPr bwMode="auto">
          <a:xfrm>
            <a:off x="7373938" y="6477000"/>
            <a:ext cx="16938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rgbClr val="0A007A"/>
                </a:solidFill>
                <a:latin typeface="Interstate-Bold"/>
                <a:ea typeface="ＭＳ Ｐゴシック" charset="-128"/>
                <a:cs typeface="Interstate-Bold"/>
              </a:defRPr>
            </a:lvl1pPr>
          </a:lstStyle>
          <a:p>
            <a:pPr>
              <a:defRPr/>
            </a:pPr>
            <a:fld id="{B5C99278-8BFD-4C6C-BB1C-935F9AF1F1F4}" type="slidenum">
              <a:rPr lang="en-US"/>
              <a:pPr>
                <a:defRPr/>
              </a:pPr>
              <a:t>‹#›</a:t>
            </a:fld>
            <a:endParaRPr lang="en-US"/>
          </a:p>
        </p:txBody>
      </p:sp>
      <p:pic>
        <p:nvPicPr>
          <p:cNvPr id="1031" name="Picture 42" descr="New Logo- 03-14-2005"/>
          <p:cNvPicPr>
            <a:picLocks noChangeAspect="1" noChangeArrowheads="1"/>
          </p:cNvPicPr>
          <p:nvPr userDrawn="1"/>
        </p:nvPicPr>
        <p:blipFill>
          <a:blip r:embed="rId17" cstate="print"/>
          <a:srcRect l="35240" t="36554" r="6927" b="29338"/>
          <a:stretch>
            <a:fillRect/>
          </a:stretch>
        </p:blipFill>
        <p:spPr bwMode="auto">
          <a:xfrm>
            <a:off x="8156575" y="207963"/>
            <a:ext cx="914400" cy="538162"/>
          </a:xfrm>
          <a:prstGeom prst="rect">
            <a:avLst/>
          </a:prstGeom>
          <a:noFill/>
          <a:ln w="9525">
            <a:noFill/>
            <a:miter lim="800000"/>
            <a:headEnd/>
            <a:tailEnd/>
          </a:ln>
        </p:spPr>
      </p:pic>
      <p:pic>
        <p:nvPicPr>
          <p:cNvPr id="1032" name="Picture 43" descr="New Logo- 03-14-2005"/>
          <p:cNvPicPr>
            <a:picLocks noChangeAspect="1" noChangeArrowheads="1"/>
          </p:cNvPicPr>
          <p:nvPr userDrawn="1"/>
        </p:nvPicPr>
        <p:blipFill>
          <a:blip r:embed="rId18" cstate="print"/>
          <a:srcRect l="8000" t="28094" r="67999" b="30769"/>
          <a:stretch>
            <a:fillRect/>
          </a:stretch>
        </p:blipFill>
        <p:spPr bwMode="auto">
          <a:xfrm>
            <a:off x="7893050" y="212725"/>
            <a:ext cx="223838" cy="381000"/>
          </a:xfrm>
          <a:prstGeom prst="rect">
            <a:avLst/>
          </a:prstGeom>
          <a:noFill/>
          <a:ln w="9525">
            <a:noFill/>
            <a:miter lim="800000"/>
            <a:headEnd/>
            <a:tailEnd/>
          </a:ln>
        </p:spPr>
      </p:pic>
      <p:sp>
        <p:nvSpPr>
          <p:cNvPr id="11" name="TextBox 10"/>
          <p:cNvSpPr txBox="1"/>
          <p:nvPr userDrawn="1"/>
        </p:nvSpPr>
        <p:spPr>
          <a:xfrm>
            <a:off x="0" y="6673850"/>
            <a:ext cx="8108950" cy="368300"/>
          </a:xfrm>
          <a:prstGeom prst="rect">
            <a:avLst/>
          </a:prstGeom>
          <a:noFill/>
        </p:spPr>
        <p:txBody>
          <a:bodyPr>
            <a:spAutoFit/>
          </a:bodyPr>
          <a:lstStyle/>
          <a:p>
            <a:pPr>
              <a:defRPr/>
            </a:pPr>
            <a:r>
              <a:rPr lang="en-US" sz="600" dirty="0">
                <a:ea typeface="ＭＳ Ｐゴシック" pitchFamily="34" charset="-128"/>
              </a:rPr>
              <a:t>Copyright © </a:t>
            </a:r>
            <a:r>
              <a:rPr lang="en-US" sz="600" dirty="0" smtClean="0">
                <a:ea typeface="ＭＳ Ｐゴシック" pitchFamily="34" charset="-128"/>
              </a:rPr>
              <a:t>2016 </a:t>
            </a:r>
            <a:r>
              <a:rPr lang="en-US" sz="600" dirty="0">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ea typeface="ＭＳ Ｐゴシック" pitchFamily="34" charset="-128"/>
              </a:rPr>
              <a:t> </a:t>
            </a:r>
          </a:p>
          <a:p>
            <a:pPr>
              <a:defRPr/>
            </a:pPr>
            <a:endParaRPr lang="en-US" sz="600" dirty="0">
              <a:ea typeface="ＭＳ Ｐゴシック" pitchFamily="34" charset="-128"/>
            </a:endParaRPr>
          </a:p>
        </p:txBody>
      </p:sp>
      <p:pic>
        <p:nvPicPr>
          <p:cNvPr id="2050" name="Picture 3" descr="https://upload.wikimedia.org/wikipedia/commons/2/25/Fitch_Ratings_Logo.jpg"/>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7125012" y="649687"/>
            <a:ext cx="1967875" cy="46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608301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000066"/>
          </a:solidFill>
          <a:latin typeface="Interstate-Regular"/>
          <a:ea typeface="ＭＳ Ｐゴシック" charset="-128"/>
          <a:cs typeface="ＭＳ Ｐゴシック"/>
        </a:defRPr>
      </a:lvl1pPr>
      <a:lvl2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2pPr>
      <a:lvl3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3pPr>
      <a:lvl4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4pPr>
      <a:lvl5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5pPr>
      <a:lvl6pPr marL="457200" algn="l" rtl="0" fontAlgn="base">
        <a:spcBef>
          <a:spcPct val="0"/>
        </a:spcBef>
        <a:spcAft>
          <a:spcPct val="0"/>
        </a:spcAft>
        <a:defRPr sz="3600" b="1">
          <a:solidFill>
            <a:srgbClr val="000066"/>
          </a:solidFill>
          <a:latin typeface="Garamond" pitchFamily="18" charset="0"/>
        </a:defRPr>
      </a:lvl6pPr>
      <a:lvl7pPr marL="914400" algn="l" rtl="0" fontAlgn="base">
        <a:spcBef>
          <a:spcPct val="0"/>
        </a:spcBef>
        <a:spcAft>
          <a:spcPct val="0"/>
        </a:spcAft>
        <a:defRPr sz="3600" b="1">
          <a:solidFill>
            <a:srgbClr val="000066"/>
          </a:solidFill>
          <a:latin typeface="Garamond" pitchFamily="18" charset="0"/>
        </a:defRPr>
      </a:lvl7pPr>
      <a:lvl8pPr marL="1371600" algn="l" rtl="0" fontAlgn="base">
        <a:spcBef>
          <a:spcPct val="0"/>
        </a:spcBef>
        <a:spcAft>
          <a:spcPct val="0"/>
        </a:spcAft>
        <a:defRPr sz="3600" b="1">
          <a:solidFill>
            <a:srgbClr val="000066"/>
          </a:solidFill>
          <a:latin typeface="Garamond" pitchFamily="18" charset="0"/>
        </a:defRPr>
      </a:lvl8pPr>
      <a:lvl9pPr marL="1828800" algn="l" rtl="0" fontAlgn="base">
        <a:spcBef>
          <a:spcPct val="0"/>
        </a:spcBef>
        <a:spcAft>
          <a:spcPct val="0"/>
        </a:spcAft>
        <a:defRPr sz="3600" b="1">
          <a:solidFill>
            <a:srgbClr val="000066"/>
          </a:solidFill>
          <a:latin typeface="Garamond" pitchFamily="18" charset="0"/>
        </a:defRPr>
      </a:lvl9pPr>
    </p:titleStyle>
    <p:bodyStyle>
      <a:lvl1pPr marL="342900" indent="-342900" algn="l" rtl="0" eaLnBrk="0" fontAlgn="base" hangingPunct="0">
        <a:spcBef>
          <a:spcPct val="20000"/>
        </a:spcBef>
        <a:spcAft>
          <a:spcPct val="0"/>
        </a:spcAft>
        <a:buChar char="•"/>
        <a:defRPr sz="2800">
          <a:solidFill>
            <a:srgbClr val="0A007A"/>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rgbClr val="0A007A"/>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5pPr>
      <a:lvl6pPr marL="2514600" indent="-228600" algn="l" rtl="0" fontAlgn="base">
        <a:spcBef>
          <a:spcPct val="20000"/>
        </a:spcBef>
        <a:spcAft>
          <a:spcPct val="0"/>
        </a:spcAft>
        <a:buChar char="»"/>
        <a:defRPr>
          <a:solidFill>
            <a:srgbClr val="EAEAEA"/>
          </a:solidFill>
          <a:latin typeface="+mn-lt"/>
        </a:defRPr>
      </a:lvl6pPr>
      <a:lvl7pPr marL="2971800" indent="-228600" algn="l" rtl="0" fontAlgn="base">
        <a:spcBef>
          <a:spcPct val="20000"/>
        </a:spcBef>
        <a:spcAft>
          <a:spcPct val="0"/>
        </a:spcAft>
        <a:buChar char="»"/>
        <a:defRPr>
          <a:solidFill>
            <a:srgbClr val="EAEAEA"/>
          </a:solidFill>
          <a:latin typeface="+mn-lt"/>
        </a:defRPr>
      </a:lvl7pPr>
      <a:lvl8pPr marL="3429000" indent="-228600" algn="l" rtl="0" fontAlgn="base">
        <a:spcBef>
          <a:spcPct val="20000"/>
        </a:spcBef>
        <a:spcAft>
          <a:spcPct val="0"/>
        </a:spcAft>
        <a:buChar char="»"/>
        <a:defRPr>
          <a:solidFill>
            <a:srgbClr val="EAEAEA"/>
          </a:solidFill>
          <a:latin typeface="+mn-lt"/>
        </a:defRPr>
      </a:lvl8pPr>
      <a:lvl9pPr marL="3886200" indent="-228600" algn="l" rtl="0" fontAlgn="base">
        <a:spcBef>
          <a:spcPct val="20000"/>
        </a:spcBef>
        <a:spcAft>
          <a:spcPct val="0"/>
        </a:spcAft>
        <a:buChar char="»"/>
        <a:defRPr>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8" name="Rectangle 14"/>
          <p:cNvSpPr>
            <a:spLocks noChangeArrowheads="1"/>
          </p:cNvSpPr>
          <p:nvPr userDrawn="1"/>
        </p:nvSpPr>
        <p:spPr bwMode="auto">
          <a:xfrm>
            <a:off x="476250" y="1343025"/>
            <a:ext cx="8210550" cy="4600575"/>
          </a:xfrm>
          <a:prstGeom prst="rect">
            <a:avLst/>
          </a:prstGeom>
          <a:noFill/>
          <a:ln w="9525">
            <a:noFill/>
            <a:miter lim="800000"/>
            <a:headEnd/>
            <a:tailEnd/>
          </a:ln>
          <a:effectLst/>
        </p:spPr>
        <p:txBody>
          <a:bodyPr wrap="none" anchor="ctr"/>
          <a:lstStyle/>
          <a:p>
            <a:pPr>
              <a:defRPr/>
            </a:pPr>
            <a:endParaRPr lang="en-US"/>
          </a:p>
        </p:txBody>
      </p:sp>
      <p:pic>
        <p:nvPicPr>
          <p:cNvPr id="1028" name="Picture 16"/>
          <p:cNvPicPr>
            <a:picLocks noChangeAspect="1" noChangeArrowheads="1"/>
          </p:cNvPicPr>
          <p:nvPr userDrawn="1"/>
        </p:nvPicPr>
        <p:blipFill>
          <a:blip r:embed="rId16" cstate="print"/>
          <a:srcRect l="91713" t="88255" b="7722"/>
          <a:stretch>
            <a:fillRect/>
          </a:stretch>
        </p:blipFill>
        <p:spPr bwMode="auto">
          <a:xfrm>
            <a:off x="0" y="1143000"/>
            <a:ext cx="9144000" cy="76200"/>
          </a:xfrm>
          <a:prstGeom prst="rect">
            <a:avLst/>
          </a:prstGeom>
          <a:noFill/>
          <a:ln w="9525">
            <a:noFill/>
            <a:miter lim="800000"/>
            <a:headEnd/>
            <a:tailEnd/>
          </a:ln>
          <a:effectLst>
            <a:outerShdw blurRad="38100" dist="38100" dir="5400000">
              <a:srgbClr val="000000">
                <a:alpha val="43000"/>
              </a:srgbClr>
            </a:outerShdw>
          </a:effectLst>
        </p:spPr>
      </p:pic>
      <p:sp>
        <p:nvSpPr>
          <p:cNvPr id="2" name="Rectangle 22"/>
          <p:cNvSpPr>
            <a:spLocks noGrp="1" noChangeArrowheads="1"/>
          </p:cNvSpPr>
          <p:nvPr>
            <p:ph type="title"/>
          </p:nvPr>
        </p:nvSpPr>
        <p:spPr bwMode="auto">
          <a:xfrm>
            <a:off x="76200" y="76200"/>
            <a:ext cx="617378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23"/>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65" name="Rectangle 41"/>
          <p:cNvSpPr>
            <a:spLocks noGrp="1" noChangeArrowheads="1"/>
          </p:cNvSpPr>
          <p:nvPr>
            <p:ph type="sldNum" sz="quarter" idx="4"/>
          </p:nvPr>
        </p:nvSpPr>
        <p:spPr bwMode="auto">
          <a:xfrm>
            <a:off x="7373938" y="6477000"/>
            <a:ext cx="16938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rgbClr val="0A007A"/>
                </a:solidFill>
                <a:latin typeface="Interstate-Bold"/>
                <a:ea typeface="ＭＳ Ｐゴシック" charset="-128"/>
                <a:cs typeface="Interstate-Bold"/>
              </a:defRPr>
            </a:lvl1pPr>
          </a:lstStyle>
          <a:p>
            <a:pPr>
              <a:defRPr/>
            </a:pPr>
            <a:fld id="{B5C99278-8BFD-4C6C-BB1C-935F9AF1F1F4}" type="slidenum">
              <a:rPr lang="en-US"/>
              <a:pPr>
                <a:defRPr/>
              </a:pPr>
              <a:t>‹#›</a:t>
            </a:fld>
            <a:endParaRPr lang="en-US"/>
          </a:p>
        </p:txBody>
      </p:sp>
      <p:pic>
        <p:nvPicPr>
          <p:cNvPr id="1031" name="Picture 42" descr="New Logo- 03-14-2005"/>
          <p:cNvPicPr>
            <a:picLocks noChangeAspect="1" noChangeArrowheads="1"/>
          </p:cNvPicPr>
          <p:nvPr userDrawn="1"/>
        </p:nvPicPr>
        <p:blipFill>
          <a:blip r:embed="rId17" cstate="print"/>
          <a:srcRect l="35240" t="36554" r="6927" b="29338"/>
          <a:stretch>
            <a:fillRect/>
          </a:stretch>
        </p:blipFill>
        <p:spPr bwMode="auto">
          <a:xfrm>
            <a:off x="8156575" y="207963"/>
            <a:ext cx="914400" cy="538162"/>
          </a:xfrm>
          <a:prstGeom prst="rect">
            <a:avLst/>
          </a:prstGeom>
          <a:noFill/>
          <a:ln w="9525">
            <a:noFill/>
            <a:miter lim="800000"/>
            <a:headEnd/>
            <a:tailEnd/>
          </a:ln>
        </p:spPr>
      </p:pic>
      <p:pic>
        <p:nvPicPr>
          <p:cNvPr id="1032" name="Picture 43" descr="New Logo- 03-14-2005"/>
          <p:cNvPicPr>
            <a:picLocks noChangeAspect="1" noChangeArrowheads="1"/>
          </p:cNvPicPr>
          <p:nvPr userDrawn="1"/>
        </p:nvPicPr>
        <p:blipFill>
          <a:blip r:embed="rId18" cstate="print"/>
          <a:srcRect l="8000" t="28094" r="67999" b="30769"/>
          <a:stretch>
            <a:fillRect/>
          </a:stretch>
        </p:blipFill>
        <p:spPr bwMode="auto">
          <a:xfrm>
            <a:off x="7893050" y="212725"/>
            <a:ext cx="223838" cy="381000"/>
          </a:xfrm>
          <a:prstGeom prst="rect">
            <a:avLst/>
          </a:prstGeom>
          <a:noFill/>
          <a:ln w="9525">
            <a:noFill/>
            <a:miter lim="800000"/>
            <a:headEnd/>
            <a:tailEnd/>
          </a:ln>
        </p:spPr>
      </p:pic>
      <p:sp>
        <p:nvSpPr>
          <p:cNvPr id="11" name="TextBox 10"/>
          <p:cNvSpPr txBox="1"/>
          <p:nvPr userDrawn="1"/>
        </p:nvSpPr>
        <p:spPr>
          <a:xfrm>
            <a:off x="0" y="6673850"/>
            <a:ext cx="8108950" cy="368300"/>
          </a:xfrm>
          <a:prstGeom prst="rect">
            <a:avLst/>
          </a:prstGeom>
          <a:noFill/>
        </p:spPr>
        <p:txBody>
          <a:bodyPr>
            <a:spAutoFit/>
          </a:bodyPr>
          <a:lstStyle/>
          <a:p>
            <a:pPr>
              <a:defRPr/>
            </a:pPr>
            <a:r>
              <a:rPr lang="en-US" sz="600" dirty="0">
                <a:ea typeface="ＭＳ Ｐゴシック" pitchFamily="34" charset="-128"/>
              </a:rPr>
              <a:t>Copyright © </a:t>
            </a:r>
            <a:r>
              <a:rPr lang="en-US" sz="600" dirty="0" smtClean="0">
                <a:ea typeface="ＭＳ Ｐゴシック" pitchFamily="34" charset="-128"/>
              </a:rPr>
              <a:t>2016 </a:t>
            </a:r>
            <a:r>
              <a:rPr lang="en-US" sz="600" dirty="0">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ea typeface="ＭＳ Ｐゴシック" pitchFamily="34" charset="-128"/>
              </a:rPr>
              <a:t> </a:t>
            </a:r>
          </a:p>
          <a:p>
            <a:pPr>
              <a:defRPr/>
            </a:pPr>
            <a:endParaRPr lang="en-US" sz="600" dirty="0">
              <a:ea typeface="ＭＳ Ｐゴシック" pitchFamily="34" charset="-128"/>
            </a:endParaRPr>
          </a:p>
        </p:txBody>
      </p:sp>
      <p:pic>
        <p:nvPicPr>
          <p:cNvPr id="10" name="Picture 2"/>
          <p:cNvPicPr>
            <a:picLocks noChangeAspect="1" noChangeArrowheads="1"/>
          </p:cNvPicPr>
          <p:nvPr userDrawn="1"/>
        </p:nvPicPr>
        <p:blipFill>
          <a:blip r:embed="rId19" cstate="print"/>
          <a:srcRect/>
          <a:stretch>
            <a:fillRect/>
          </a:stretch>
        </p:blipFill>
        <p:spPr bwMode="auto">
          <a:xfrm>
            <a:off x="8357616" y="631317"/>
            <a:ext cx="474726" cy="474726"/>
          </a:xfrm>
          <a:prstGeom prst="rect">
            <a:avLst/>
          </a:prstGeom>
          <a:noFill/>
          <a:ln w="9525">
            <a:noFill/>
            <a:miter lim="800000"/>
            <a:headEnd/>
            <a:tailEnd/>
          </a:ln>
        </p:spPr>
      </p:pic>
    </p:spTree>
    <p:extLst>
      <p:ext uri="{BB962C8B-B14F-4D97-AF65-F5344CB8AC3E}">
        <p14:creationId xmlns:p14="http://schemas.microsoft.com/office/powerpoint/2010/main" val="40511830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000066"/>
          </a:solidFill>
          <a:latin typeface="Interstate-Regular"/>
          <a:ea typeface="ＭＳ Ｐゴシック" charset="-128"/>
          <a:cs typeface="ＭＳ Ｐゴシック"/>
        </a:defRPr>
      </a:lvl1pPr>
      <a:lvl2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2pPr>
      <a:lvl3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3pPr>
      <a:lvl4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4pPr>
      <a:lvl5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5pPr>
      <a:lvl6pPr marL="457200" algn="l" rtl="0" fontAlgn="base">
        <a:spcBef>
          <a:spcPct val="0"/>
        </a:spcBef>
        <a:spcAft>
          <a:spcPct val="0"/>
        </a:spcAft>
        <a:defRPr sz="3600" b="1">
          <a:solidFill>
            <a:srgbClr val="000066"/>
          </a:solidFill>
          <a:latin typeface="Garamond" pitchFamily="18" charset="0"/>
        </a:defRPr>
      </a:lvl6pPr>
      <a:lvl7pPr marL="914400" algn="l" rtl="0" fontAlgn="base">
        <a:spcBef>
          <a:spcPct val="0"/>
        </a:spcBef>
        <a:spcAft>
          <a:spcPct val="0"/>
        </a:spcAft>
        <a:defRPr sz="3600" b="1">
          <a:solidFill>
            <a:srgbClr val="000066"/>
          </a:solidFill>
          <a:latin typeface="Garamond" pitchFamily="18" charset="0"/>
        </a:defRPr>
      </a:lvl7pPr>
      <a:lvl8pPr marL="1371600" algn="l" rtl="0" fontAlgn="base">
        <a:spcBef>
          <a:spcPct val="0"/>
        </a:spcBef>
        <a:spcAft>
          <a:spcPct val="0"/>
        </a:spcAft>
        <a:defRPr sz="3600" b="1">
          <a:solidFill>
            <a:srgbClr val="000066"/>
          </a:solidFill>
          <a:latin typeface="Garamond" pitchFamily="18" charset="0"/>
        </a:defRPr>
      </a:lvl8pPr>
      <a:lvl9pPr marL="1828800" algn="l" rtl="0" fontAlgn="base">
        <a:spcBef>
          <a:spcPct val="0"/>
        </a:spcBef>
        <a:spcAft>
          <a:spcPct val="0"/>
        </a:spcAft>
        <a:defRPr sz="3600" b="1">
          <a:solidFill>
            <a:srgbClr val="000066"/>
          </a:solidFill>
          <a:latin typeface="Garamond" pitchFamily="18" charset="0"/>
        </a:defRPr>
      </a:lvl9pPr>
    </p:titleStyle>
    <p:bodyStyle>
      <a:lvl1pPr marL="342900" indent="-342900" algn="l" rtl="0" eaLnBrk="0" fontAlgn="base" hangingPunct="0">
        <a:spcBef>
          <a:spcPct val="20000"/>
        </a:spcBef>
        <a:spcAft>
          <a:spcPct val="0"/>
        </a:spcAft>
        <a:buChar char="•"/>
        <a:defRPr sz="2800">
          <a:solidFill>
            <a:srgbClr val="0A007A"/>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rgbClr val="0A007A"/>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5pPr>
      <a:lvl6pPr marL="2514600" indent="-228600" algn="l" rtl="0" fontAlgn="base">
        <a:spcBef>
          <a:spcPct val="20000"/>
        </a:spcBef>
        <a:spcAft>
          <a:spcPct val="0"/>
        </a:spcAft>
        <a:buChar char="»"/>
        <a:defRPr>
          <a:solidFill>
            <a:srgbClr val="EAEAEA"/>
          </a:solidFill>
          <a:latin typeface="+mn-lt"/>
        </a:defRPr>
      </a:lvl6pPr>
      <a:lvl7pPr marL="2971800" indent="-228600" algn="l" rtl="0" fontAlgn="base">
        <a:spcBef>
          <a:spcPct val="20000"/>
        </a:spcBef>
        <a:spcAft>
          <a:spcPct val="0"/>
        </a:spcAft>
        <a:buChar char="»"/>
        <a:defRPr>
          <a:solidFill>
            <a:srgbClr val="EAEAEA"/>
          </a:solidFill>
          <a:latin typeface="+mn-lt"/>
        </a:defRPr>
      </a:lvl7pPr>
      <a:lvl8pPr marL="3429000" indent="-228600" algn="l" rtl="0" fontAlgn="base">
        <a:spcBef>
          <a:spcPct val="20000"/>
        </a:spcBef>
        <a:spcAft>
          <a:spcPct val="0"/>
        </a:spcAft>
        <a:buChar char="»"/>
        <a:defRPr>
          <a:solidFill>
            <a:srgbClr val="EAEAEA"/>
          </a:solidFill>
          <a:latin typeface="+mn-lt"/>
        </a:defRPr>
      </a:lvl8pPr>
      <a:lvl9pPr marL="3886200" indent="-228600" algn="l" rtl="0" fontAlgn="base">
        <a:spcBef>
          <a:spcPct val="20000"/>
        </a:spcBef>
        <a:spcAft>
          <a:spcPct val="0"/>
        </a:spcAft>
        <a:buChar char="»"/>
        <a:defRPr>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8" name="Rectangle 14"/>
          <p:cNvSpPr>
            <a:spLocks noChangeArrowheads="1"/>
          </p:cNvSpPr>
          <p:nvPr userDrawn="1"/>
        </p:nvSpPr>
        <p:spPr bwMode="auto">
          <a:xfrm>
            <a:off x="476250" y="1343025"/>
            <a:ext cx="8210550" cy="4600575"/>
          </a:xfrm>
          <a:prstGeom prst="rect">
            <a:avLst/>
          </a:prstGeom>
          <a:noFill/>
          <a:ln w="9525">
            <a:noFill/>
            <a:miter lim="800000"/>
            <a:headEnd/>
            <a:tailEnd/>
          </a:ln>
          <a:effectLst/>
        </p:spPr>
        <p:txBody>
          <a:bodyPr wrap="none" anchor="ctr"/>
          <a:lstStyle/>
          <a:p>
            <a:pPr>
              <a:defRPr/>
            </a:pPr>
            <a:endParaRPr lang="en-US"/>
          </a:p>
        </p:txBody>
      </p:sp>
      <p:pic>
        <p:nvPicPr>
          <p:cNvPr id="1028" name="Picture 16"/>
          <p:cNvPicPr>
            <a:picLocks noChangeAspect="1" noChangeArrowheads="1"/>
          </p:cNvPicPr>
          <p:nvPr userDrawn="1"/>
        </p:nvPicPr>
        <p:blipFill>
          <a:blip r:embed="rId16" cstate="print"/>
          <a:srcRect l="91713" t="88255" b="7722"/>
          <a:stretch>
            <a:fillRect/>
          </a:stretch>
        </p:blipFill>
        <p:spPr bwMode="auto">
          <a:xfrm>
            <a:off x="0" y="1143000"/>
            <a:ext cx="9144000" cy="76200"/>
          </a:xfrm>
          <a:prstGeom prst="rect">
            <a:avLst/>
          </a:prstGeom>
          <a:noFill/>
          <a:ln w="9525">
            <a:noFill/>
            <a:miter lim="800000"/>
            <a:headEnd/>
            <a:tailEnd/>
          </a:ln>
          <a:effectLst>
            <a:outerShdw blurRad="38100" dist="38100" dir="5400000">
              <a:srgbClr val="000000">
                <a:alpha val="43000"/>
              </a:srgbClr>
            </a:outerShdw>
          </a:effectLst>
        </p:spPr>
      </p:pic>
      <p:sp>
        <p:nvSpPr>
          <p:cNvPr id="2" name="Rectangle 22"/>
          <p:cNvSpPr>
            <a:spLocks noGrp="1" noChangeArrowheads="1"/>
          </p:cNvSpPr>
          <p:nvPr>
            <p:ph type="title"/>
          </p:nvPr>
        </p:nvSpPr>
        <p:spPr bwMode="auto">
          <a:xfrm>
            <a:off x="76200" y="76200"/>
            <a:ext cx="6173788"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23"/>
          <p:cNvSpPr>
            <a:spLocks noGrp="1" noChangeArrowheads="1"/>
          </p:cNvSpPr>
          <p:nvPr>
            <p:ph type="body" idx="1"/>
          </p:nvPr>
        </p:nvSpPr>
        <p:spPr bwMode="auto">
          <a:xfrm>
            <a:off x="457200" y="1600200"/>
            <a:ext cx="82296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65" name="Rectangle 41"/>
          <p:cNvSpPr>
            <a:spLocks noGrp="1" noChangeArrowheads="1"/>
          </p:cNvSpPr>
          <p:nvPr>
            <p:ph type="sldNum" sz="quarter" idx="4"/>
          </p:nvPr>
        </p:nvSpPr>
        <p:spPr bwMode="auto">
          <a:xfrm>
            <a:off x="7373938" y="6477000"/>
            <a:ext cx="169386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100">
                <a:solidFill>
                  <a:srgbClr val="0A007A"/>
                </a:solidFill>
                <a:latin typeface="Interstate-Bold"/>
                <a:ea typeface="ＭＳ Ｐゴシック" charset="-128"/>
                <a:cs typeface="Interstate-Bold"/>
              </a:defRPr>
            </a:lvl1pPr>
          </a:lstStyle>
          <a:p>
            <a:pPr>
              <a:defRPr/>
            </a:pPr>
            <a:fld id="{B5C99278-8BFD-4C6C-BB1C-935F9AF1F1F4}" type="slidenum">
              <a:rPr lang="en-US"/>
              <a:pPr>
                <a:defRPr/>
              </a:pPr>
              <a:t>‹#›</a:t>
            </a:fld>
            <a:endParaRPr lang="en-US"/>
          </a:p>
        </p:txBody>
      </p:sp>
      <p:pic>
        <p:nvPicPr>
          <p:cNvPr id="1031" name="Picture 42" descr="New Logo- 03-14-2005"/>
          <p:cNvPicPr>
            <a:picLocks noChangeAspect="1" noChangeArrowheads="1"/>
          </p:cNvPicPr>
          <p:nvPr userDrawn="1"/>
        </p:nvPicPr>
        <p:blipFill>
          <a:blip r:embed="rId17" cstate="print"/>
          <a:srcRect l="35240" t="36554" r="6927" b="29338"/>
          <a:stretch>
            <a:fillRect/>
          </a:stretch>
        </p:blipFill>
        <p:spPr bwMode="auto">
          <a:xfrm>
            <a:off x="8156575" y="207963"/>
            <a:ext cx="914400" cy="538162"/>
          </a:xfrm>
          <a:prstGeom prst="rect">
            <a:avLst/>
          </a:prstGeom>
          <a:noFill/>
          <a:ln w="9525">
            <a:noFill/>
            <a:miter lim="800000"/>
            <a:headEnd/>
            <a:tailEnd/>
          </a:ln>
        </p:spPr>
      </p:pic>
      <p:pic>
        <p:nvPicPr>
          <p:cNvPr id="1032" name="Picture 43" descr="New Logo- 03-14-2005"/>
          <p:cNvPicPr>
            <a:picLocks noChangeAspect="1" noChangeArrowheads="1"/>
          </p:cNvPicPr>
          <p:nvPr userDrawn="1"/>
        </p:nvPicPr>
        <p:blipFill>
          <a:blip r:embed="rId18" cstate="print"/>
          <a:srcRect l="8000" t="28094" r="67999" b="30769"/>
          <a:stretch>
            <a:fillRect/>
          </a:stretch>
        </p:blipFill>
        <p:spPr bwMode="auto">
          <a:xfrm>
            <a:off x="7893050" y="212725"/>
            <a:ext cx="223838" cy="381000"/>
          </a:xfrm>
          <a:prstGeom prst="rect">
            <a:avLst/>
          </a:prstGeom>
          <a:noFill/>
          <a:ln w="9525">
            <a:noFill/>
            <a:miter lim="800000"/>
            <a:headEnd/>
            <a:tailEnd/>
          </a:ln>
        </p:spPr>
      </p:pic>
      <p:sp>
        <p:nvSpPr>
          <p:cNvPr id="11" name="TextBox 10"/>
          <p:cNvSpPr txBox="1"/>
          <p:nvPr userDrawn="1"/>
        </p:nvSpPr>
        <p:spPr>
          <a:xfrm>
            <a:off x="0" y="6673850"/>
            <a:ext cx="8108950" cy="368300"/>
          </a:xfrm>
          <a:prstGeom prst="rect">
            <a:avLst/>
          </a:prstGeom>
          <a:noFill/>
        </p:spPr>
        <p:txBody>
          <a:bodyPr>
            <a:spAutoFit/>
          </a:bodyPr>
          <a:lstStyle/>
          <a:p>
            <a:pPr>
              <a:defRPr/>
            </a:pPr>
            <a:r>
              <a:rPr lang="en-US" sz="600" dirty="0">
                <a:ea typeface="ＭＳ Ｐゴシック" pitchFamily="34" charset="-128"/>
              </a:rPr>
              <a:t>Copyright © </a:t>
            </a:r>
            <a:r>
              <a:rPr lang="en-US" sz="600" dirty="0" smtClean="0">
                <a:ea typeface="ＭＳ Ｐゴシック" pitchFamily="34" charset="-128"/>
              </a:rPr>
              <a:t>2016 </a:t>
            </a:r>
            <a:r>
              <a:rPr lang="en-US" sz="600" dirty="0">
                <a:ea typeface="ＭＳ Ｐゴシック" pitchFamily="34" charset="-128"/>
              </a:rPr>
              <a:t>Reis Inc. All Rights Reserved. No part of this content or the data or information included therein may be reproduced, republished or redistributed without the prior written consent of Reis, Inc.</a:t>
            </a:r>
          </a:p>
          <a:p>
            <a:pPr>
              <a:defRPr/>
            </a:pPr>
            <a:r>
              <a:rPr lang="en-US" sz="600" dirty="0">
                <a:ea typeface="ＭＳ Ｐゴシック" pitchFamily="34" charset="-128"/>
              </a:rPr>
              <a:t> </a:t>
            </a:r>
          </a:p>
          <a:p>
            <a:pPr>
              <a:defRPr/>
            </a:pPr>
            <a:endParaRPr lang="en-US" sz="600" dirty="0">
              <a:ea typeface="ＭＳ Ｐゴシック" pitchFamily="34" charset="-128"/>
            </a:endParaRPr>
          </a:p>
        </p:txBody>
      </p:sp>
      <p:pic>
        <p:nvPicPr>
          <p:cNvPr id="10" name="Picture 2"/>
          <p:cNvPicPr>
            <a:picLocks noChangeAspect="1" noChangeArrowheads="1"/>
          </p:cNvPicPr>
          <p:nvPr userDrawn="1"/>
        </p:nvPicPr>
        <p:blipFill>
          <a:blip r:embed="rId19" cstate="print"/>
          <a:srcRect/>
          <a:stretch>
            <a:fillRect/>
          </a:stretch>
        </p:blipFill>
        <p:spPr bwMode="auto">
          <a:xfrm>
            <a:off x="8357616" y="631317"/>
            <a:ext cx="474726" cy="474726"/>
          </a:xfrm>
          <a:prstGeom prst="rect">
            <a:avLst/>
          </a:prstGeom>
          <a:noFill/>
          <a:ln w="9525">
            <a:noFill/>
            <a:miter lim="800000"/>
            <a:headEnd/>
            <a:tailEnd/>
          </a:ln>
        </p:spPr>
      </p:pic>
    </p:spTree>
    <p:extLst>
      <p:ext uri="{BB962C8B-B14F-4D97-AF65-F5344CB8AC3E}">
        <p14:creationId xmlns:p14="http://schemas.microsoft.com/office/powerpoint/2010/main" val="285123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a:solidFill>
            <a:srgbClr val="000066"/>
          </a:solidFill>
          <a:latin typeface="Interstate-Regular"/>
          <a:ea typeface="ＭＳ Ｐゴシック" charset="-128"/>
          <a:cs typeface="ＭＳ Ｐゴシック"/>
        </a:defRPr>
      </a:lvl1pPr>
      <a:lvl2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2pPr>
      <a:lvl3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3pPr>
      <a:lvl4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4pPr>
      <a:lvl5pPr algn="l" rtl="0" eaLnBrk="0" fontAlgn="base" hangingPunct="0">
        <a:spcBef>
          <a:spcPct val="0"/>
        </a:spcBef>
        <a:spcAft>
          <a:spcPct val="0"/>
        </a:spcAft>
        <a:defRPr sz="3200">
          <a:solidFill>
            <a:srgbClr val="000066"/>
          </a:solidFill>
          <a:latin typeface="Interstate-Regular" pitchFamily="2" charset="0"/>
          <a:ea typeface="ＭＳ Ｐゴシック" charset="-128"/>
          <a:cs typeface="ＭＳ Ｐゴシック"/>
        </a:defRPr>
      </a:lvl5pPr>
      <a:lvl6pPr marL="457200" algn="l" rtl="0" fontAlgn="base">
        <a:spcBef>
          <a:spcPct val="0"/>
        </a:spcBef>
        <a:spcAft>
          <a:spcPct val="0"/>
        </a:spcAft>
        <a:defRPr sz="3600" b="1">
          <a:solidFill>
            <a:srgbClr val="000066"/>
          </a:solidFill>
          <a:latin typeface="Garamond" pitchFamily="18" charset="0"/>
        </a:defRPr>
      </a:lvl6pPr>
      <a:lvl7pPr marL="914400" algn="l" rtl="0" fontAlgn="base">
        <a:spcBef>
          <a:spcPct val="0"/>
        </a:spcBef>
        <a:spcAft>
          <a:spcPct val="0"/>
        </a:spcAft>
        <a:defRPr sz="3600" b="1">
          <a:solidFill>
            <a:srgbClr val="000066"/>
          </a:solidFill>
          <a:latin typeface="Garamond" pitchFamily="18" charset="0"/>
        </a:defRPr>
      </a:lvl7pPr>
      <a:lvl8pPr marL="1371600" algn="l" rtl="0" fontAlgn="base">
        <a:spcBef>
          <a:spcPct val="0"/>
        </a:spcBef>
        <a:spcAft>
          <a:spcPct val="0"/>
        </a:spcAft>
        <a:defRPr sz="3600" b="1">
          <a:solidFill>
            <a:srgbClr val="000066"/>
          </a:solidFill>
          <a:latin typeface="Garamond" pitchFamily="18" charset="0"/>
        </a:defRPr>
      </a:lvl8pPr>
      <a:lvl9pPr marL="1828800" algn="l" rtl="0" fontAlgn="base">
        <a:spcBef>
          <a:spcPct val="0"/>
        </a:spcBef>
        <a:spcAft>
          <a:spcPct val="0"/>
        </a:spcAft>
        <a:defRPr sz="3600" b="1">
          <a:solidFill>
            <a:srgbClr val="000066"/>
          </a:solidFill>
          <a:latin typeface="Garamond" pitchFamily="18" charset="0"/>
        </a:defRPr>
      </a:lvl9pPr>
    </p:titleStyle>
    <p:bodyStyle>
      <a:lvl1pPr marL="342900" indent="-342900" algn="l" rtl="0" eaLnBrk="0" fontAlgn="base" hangingPunct="0">
        <a:spcBef>
          <a:spcPct val="20000"/>
        </a:spcBef>
        <a:spcAft>
          <a:spcPct val="0"/>
        </a:spcAft>
        <a:buChar char="•"/>
        <a:defRPr sz="2800">
          <a:solidFill>
            <a:srgbClr val="0A007A"/>
          </a:solidFill>
          <a:latin typeface="+mn-lt"/>
          <a:ea typeface="ＭＳ Ｐゴシック" charset="-128"/>
          <a:cs typeface="ＭＳ Ｐゴシック"/>
        </a:defRPr>
      </a:lvl1pPr>
      <a:lvl2pPr marL="742950" indent="-285750" algn="l" rtl="0" eaLnBrk="0" fontAlgn="base" hangingPunct="0">
        <a:spcBef>
          <a:spcPct val="20000"/>
        </a:spcBef>
        <a:spcAft>
          <a:spcPct val="0"/>
        </a:spcAft>
        <a:buChar char="–"/>
        <a:defRPr sz="2400">
          <a:solidFill>
            <a:srgbClr val="0A007A"/>
          </a:solidFill>
          <a:latin typeface="+mn-lt"/>
          <a:ea typeface="ＭＳ Ｐゴシック" pitchFamily="-112" charset="-128"/>
          <a:cs typeface="ＭＳ Ｐゴシック"/>
        </a:defRPr>
      </a:lvl2pPr>
      <a:lvl3pPr marL="11430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3pPr>
      <a:lvl4pPr marL="16002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4pPr>
      <a:lvl5pPr marL="2057400" indent="-228600" algn="l" rtl="0" eaLnBrk="0" fontAlgn="base" hangingPunct="0">
        <a:spcBef>
          <a:spcPct val="20000"/>
        </a:spcBef>
        <a:spcAft>
          <a:spcPct val="0"/>
        </a:spcAft>
        <a:buChar char="»"/>
        <a:defRPr sz="2000">
          <a:solidFill>
            <a:srgbClr val="0A007A"/>
          </a:solidFill>
          <a:latin typeface="+mn-lt"/>
          <a:ea typeface="ＭＳ Ｐゴシック" pitchFamily="-112" charset="-128"/>
          <a:cs typeface="ＭＳ Ｐゴシック"/>
        </a:defRPr>
      </a:lvl5pPr>
      <a:lvl6pPr marL="2514600" indent="-228600" algn="l" rtl="0" fontAlgn="base">
        <a:spcBef>
          <a:spcPct val="20000"/>
        </a:spcBef>
        <a:spcAft>
          <a:spcPct val="0"/>
        </a:spcAft>
        <a:buChar char="»"/>
        <a:defRPr>
          <a:solidFill>
            <a:srgbClr val="EAEAEA"/>
          </a:solidFill>
          <a:latin typeface="+mn-lt"/>
        </a:defRPr>
      </a:lvl6pPr>
      <a:lvl7pPr marL="2971800" indent="-228600" algn="l" rtl="0" fontAlgn="base">
        <a:spcBef>
          <a:spcPct val="20000"/>
        </a:spcBef>
        <a:spcAft>
          <a:spcPct val="0"/>
        </a:spcAft>
        <a:buChar char="»"/>
        <a:defRPr>
          <a:solidFill>
            <a:srgbClr val="EAEAEA"/>
          </a:solidFill>
          <a:latin typeface="+mn-lt"/>
        </a:defRPr>
      </a:lvl7pPr>
      <a:lvl8pPr marL="3429000" indent="-228600" algn="l" rtl="0" fontAlgn="base">
        <a:spcBef>
          <a:spcPct val="20000"/>
        </a:spcBef>
        <a:spcAft>
          <a:spcPct val="0"/>
        </a:spcAft>
        <a:buChar char="»"/>
        <a:defRPr>
          <a:solidFill>
            <a:srgbClr val="EAEAEA"/>
          </a:solidFill>
          <a:latin typeface="+mn-lt"/>
        </a:defRPr>
      </a:lvl8pPr>
      <a:lvl9pPr marL="3886200" indent="-228600" algn="l" rtl="0" fontAlgn="base">
        <a:spcBef>
          <a:spcPct val="20000"/>
        </a:spcBef>
        <a:spcAft>
          <a:spcPct val="0"/>
        </a:spcAft>
        <a:buChar char="»"/>
        <a:defRPr>
          <a:solidFill>
            <a:srgbClr val="EAEAE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 Id="rId3" Type="http://schemas.openxmlformats.org/officeDocument/2006/relationships/image" Target="../media/image6.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8.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491" y="1403087"/>
            <a:ext cx="8410575"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1"/>
          <p:cNvSpPr txBox="1">
            <a:spLocks/>
          </p:cNvSpPr>
          <p:nvPr/>
        </p:nvSpPr>
        <p:spPr>
          <a:xfrm>
            <a:off x="76200" y="76200"/>
            <a:ext cx="7519988" cy="990600"/>
          </a:xfrm>
          <a:prstGeom prst="rect">
            <a:avLst/>
          </a:prstGeom>
        </p:spPr>
        <p:txBody>
          <a:bodyPr anchor="ctr"/>
          <a:lstStyle/>
          <a:p>
            <a:pPr eaLnBrk="0" hangingPunct="0">
              <a:defRPr/>
            </a:pPr>
            <a:r>
              <a:rPr lang="en-US" sz="3200" kern="0" dirty="0" smtClean="0">
                <a:solidFill>
                  <a:srgbClr val="21217A"/>
                </a:solidFill>
                <a:latin typeface="Calibri" panose="020F0502020204030204" pitchFamily="34" charset="0"/>
                <a:cs typeface="Arial" pitchFamily="34" charset="0"/>
              </a:rPr>
              <a:t>Regional and Super Regional Malls</a:t>
            </a:r>
            <a:endParaRPr lang="en-US" sz="3200" kern="0" dirty="0">
              <a:solidFill>
                <a:srgbClr val="21217A"/>
              </a:solidFill>
              <a:latin typeface="Calibri" panose="020F0502020204030204" pitchFamily="34" charset="0"/>
              <a:cs typeface="Arial" pitchFamily="34" charset="0"/>
            </a:endParaRPr>
          </a:p>
          <a:p>
            <a:pPr eaLnBrk="0" hangingPunct="0">
              <a:defRPr/>
            </a:pPr>
            <a:r>
              <a:rPr lang="en-US" sz="2400" kern="0" dirty="0" smtClean="0">
                <a:solidFill>
                  <a:srgbClr val="21217A"/>
                </a:solidFill>
                <a:latin typeface="Calibri" panose="020F0502020204030204" pitchFamily="34" charset="0"/>
                <a:cs typeface="Arial" pitchFamily="34" charset="0"/>
              </a:rPr>
              <a:t>Vacancy and Asking Rent Trends</a:t>
            </a:r>
            <a:endParaRPr lang="en-US" sz="2400" kern="0" dirty="0">
              <a:solidFill>
                <a:srgbClr val="21217A"/>
              </a:solidFill>
              <a:latin typeface="Calibri" panose="020F0502020204030204" pitchFamily="34" charset="0"/>
              <a:cs typeface="Arial" pitchFamily="34" charset="0"/>
            </a:endParaRPr>
          </a:p>
        </p:txBody>
      </p:sp>
      <p:sp>
        <p:nvSpPr>
          <p:cNvPr id="28674" name="Slide Number Placeholder 36"/>
          <p:cNvSpPr>
            <a:spLocks noGrp="1"/>
          </p:cNvSpPr>
          <p:nvPr>
            <p:ph type="sldNum" sz="quarter" idx="10"/>
          </p:nvPr>
        </p:nvSpPr>
        <p:spPr>
          <a:xfrm>
            <a:off x="7373938" y="6477000"/>
            <a:ext cx="1693862" cy="304800"/>
          </a:xfrm>
          <a:noFill/>
        </p:spPr>
        <p:txBody>
          <a:bodyPr/>
          <a:lstStyle/>
          <a:p>
            <a:fld id="{C359CFF5-D525-4451-85C4-37DBC39F22DA}" type="slidenum">
              <a:rPr lang="en-US" smtClean="0"/>
              <a:pPr/>
              <a:t>1</a:t>
            </a:fld>
            <a:endParaRPr lang="en-US" dirty="0" smtClean="0"/>
          </a:p>
        </p:txBody>
      </p:sp>
      <p:sp>
        <p:nvSpPr>
          <p:cNvPr id="5" name="TextBox 25"/>
          <p:cNvSpPr txBox="1">
            <a:spLocks noChangeArrowheads="1"/>
          </p:cNvSpPr>
          <p:nvPr/>
        </p:nvSpPr>
        <p:spPr bwMode="auto">
          <a:xfrm>
            <a:off x="188224" y="6440488"/>
            <a:ext cx="5008563" cy="261610"/>
          </a:xfrm>
          <a:prstGeom prst="rect">
            <a:avLst/>
          </a:prstGeom>
          <a:noFill/>
          <a:ln w="9525">
            <a:noFill/>
            <a:miter lim="800000"/>
            <a:headEnd/>
            <a:tailEnd/>
          </a:ln>
        </p:spPr>
        <p:txBody>
          <a:bodyPr>
            <a:spAutoFit/>
          </a:bodyPr>
          <a:lstStyle/>
          <a:p>
            <a:r>
              <a:rPr lang="en-US" sz="1100" dirty="0">
                <a:latin typeface="Calibri" panose="020F0502020204030204" pitchFamily="34" charset="0"/>
                <a:cs typeface="Arial" pitchFamily="34" charset="0"/>
              </a:rPr>
              <a:t>Source:  </a:t>
            </a:r>
            <a:r>
              <a:rPr lang="en-US" sz="1100" dirty="0" smtClean="0">
                <a:latin typeface="Calibri" panose="020F0502020204030204" pitchFamily="34" charset="0"/>
                <a:cs typeface="Arial" pitchFamily="34" charset="0"/>
              </a:rPr>
              <a:t>Reis</a:t>
            </a:r>
            <a:endParaRPr lang="en-US" sz="11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182762144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491" y="1371977"/>
            <a:ext cx="8410575" cy="511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1"/>
          <p:cNvSpPr txBox="1">
            <a:spLocks/>
          </p:cNvSpPr>
          <p:nvPr/>
        </p:nvSpPr>
        <p:spPr>
          <a:xfrm>
            <a:off x="76200" y="76200"/>
            <a:ext cx="7519988" cy="990600"/>
          </a:xfrm>
          <a:prstGeom prst="rect">
            <a:avLst/>
          </a:prstGeom>
        </p:spPr>
        <p:txBody>
          <a:bodyPr anchor="ctr"/>
          <a:lstStyle/>
          <a:p>
            <a:pPr eaLnBrk="0" hangingPunct="0">
              <a:defRPr/>
            </a:pPr>
            <a:r>
              <a:rPr lang="en-US" sz="2800" kern="0" dirty="0" smtClean="0">
                <a:solidFill>
                  <a:srgbClr val="21217A"/>
                </a:solidFill>
                <a:latin typeface="Calibri" panose="020F0502020204030204" pitchFamily="34" charset="0"/>
                <a:cs typeface="Arial" pitchFamily="34" charset="0"/>
              </a:rPr>
              <a:t>Neighborhood and Community Shopping Centers</a:t>
            </a:r>
            <a:endParaRPr lang="en-US" sz="2800" kern="0" dirty="0">
              <a:solidFill>
                <a:srgbClr val="21217A"/>
              </a:solidFill>
              <a:latin typeface="Calibri" panose="020F0502020204030204" pitchFamily="34" charset="0"/>
              <a:cs typeface="Arial" pitchFamily="34" charset="0"/>
            </a:endParaRPr>
          </a:p>
          <a:p>
            <a:pPr eaLnBrk="0" hangingPunct="0">
              <a:defRPr/>
            </a:pPr>
            <a:r>
              <a:rPr lang="en-US" sz="2200" kern="0" dirty="0" smtClean="0">
                <a:solidFill>
                  <a:srgbClr val="21217A"/>
                </a:solidFill>
                <a:latin typeface="Calibri" panose="020F0502020204030204" pitchFamily="34" charset="0"/>
                <a:cs typeface="Arial" pitchFamily="34" charset="0"/>
              </a:rPr>
              <a:t>Net Absorption</a:t>
            </a:r>
            <a:r>
              <a:rPr lang="en-US" sz="2200" kern="0" dirty="0">
                <a:solidFill>
                  <a:srgbClr val="21217A"/>
                </a:solidFill>
                <a:latin typeface="Calibri" panose="020F0502020204030204" pitchFamily="34" charset="0"/>
                <a:cs typeface="Arial" pitchFamily="34" charset="0"/>
              </a:rPr>
              <a:t> </a:t>
            </a:r>
            <a:r>
              <a:rPr lang="en-US" sz="2200" kern="0" dirty="0" smtClean="0">
                <a:solidFill>
                  <a:srgbClr val="21217A"/>
                </a:solidFill>
                <a:latin typeface="Calibri" panose="020F0502020204030204" pitchFamily="34" charset="0"/>
                <a:cs typeface="Arial" pitchFamily="34" charset="0"/>
              </a:rPr>
              <a:t>and Vacancy Trends</a:t>
            </a:r>
            <a:endParaRPr lang="en-US" sz="2200" kern="0" dirty="0">
              <a:solidFill>
                <a:srgbClr val="21217A"/>
              </a:solidFill>
              <a:latin typeface="Calibri" panose="020F0502020204030204" pitchFamily="34" charset="0"/>
              <a:cs typeface="Arial" pitchFamily="34" charset="0"/>
            </a:endParaRPr>
          </a:p>
        </p:txBody>
      </p:sp>
      <p:sp>
        <p:nvSpPr>
          <p:cNvPr id="28674" name="Slide Number Placeholder 36"/>
          <p:cNvSpPr>
            <a:spLocks noGrp="1"/>
          </p:cNvSpPr>
          <p:nvPr>
            <p:ph type="sldNum" sz="quarter" idx="10"/>
          </p:nvPr>
        </p:nvSpPr>
        <p:spPr>
          <a:xfrm>
            <a:off x="7373938" y="6477000"/>
            <a:ext cx="1693862" cy="304800"/>
          </a:xfrm>
          <a:noFill/>
        </p:spPr>
        <p:txBody>
          <a:bodyPr/>
          <a:lstStyle/>
          <a:p>
            <a:fld id="{C359CFF5-D525-4451-85C4-37DBC39F22DA}" type="slidenum">
              <a:rPr lang="en-US" smtClean="0"/>
              <a:pPr/>
              <a:t>2</a:t>
            </a:fld>
            <a:endParaRPr lang="en-US" dirty="0" smtClean="0"/>
          </a:p>
        </p:txBody>
      </p:sp>
      <p:sp>
        <p:nvSpPr>
          <p:cNvPr id="6" name="TextBox 25"/>
          <p:cNvSpPr txBox="1">
            <a:spLocks noChangeArrowheads="1"/>
          </p:cNvSpPr>
          <p:nvPr/>
        </p:nvSpPr>
        <p:spPr bwMode="auto">
          <a:xfrm>
            <a:off x="188224" y="6440488"/>
            <a:ext cx="5008563" cy="261610"/>
          </a:xfrm>
          <a:prstGeom prst="rect">
            <a:avLst/>
          </a:prstGeom>
          <a:noFill/>
          <a:ln w="9525">
            <a:noFill/>
            <a:miter lim="800000"/>
            <a:headEnd/>
            <a:tailEnd/>
          </a:ln>
        </p:spPr>
        <p:txBody>
          <a:bodyPr>
            <a:spAutoFit/>
          </a:bodyPr>
          <a:lstStyle/>
          <a:p>
            <a:r>
              <a:rPr lang="en-US" sz="1100" dirty="0">
                <a:latin typeface="Calibri" panose="020F0502020204030204" pitchFamily="34" charset="0"/>
                <a:cs typeface="Arial" pitchFamily="34" charset="0"/>
              </a:rPr>
              <a:t>Source:  </a:t>
            </a:r>
            <a:r>
              <a:rPr lang="en-US" sz="1100" dirty="0" smtClean="0">
                <a:latin typeface="Calibri" panose="020F0502020204030204" pitchFamily="34" charset="0"/>
                <a:cs typeface="Arial" pitchFamily="34" charset="0"/>
              </a:rPr>
              <a:t>Reis</a:t>
            </a:r>
            <a:endParaRPr lang="en-US" sz="11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379580790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3340" y="1365404"/>
            <a:ext cx="8410575" cy="5119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1"/>
          <p:cNvSpPr txBox="1">
            <a:spLocks/>
          </p:cNvSpPr>
          <p:nvPr/>
        </p:nvSpPr>
        <p:spPr>
          <a:xfrm>
            <a:off x="76200" y="76200"/>
            <a:ext cx="7519988" cy="990600"/>
          </a:xfrm>
          <a:prstGeom prst="rect">
            <a:avLst/>
          </a:prstGeom>
        </p:spPr>
        <p:txBody>
          <a:bodyPr anchor="ctr"/>
          <a:lstStyle/>
          <a:p>
            <a:pPr eaLnBrk="0" hangingPunct="0">
              <a:defRPr/>
            </a:pPr>
            <a:r>
              <a:rPr lang="en-US" sz="2800" kern="0" dirty="0" smtClean="0">
                <a:solidFill>
                  <a:srgbClr val="21217A"/>
                </a:solidFill>
                <a:latin typeface="Calibri" panose="020F0502020204030204" pitchFamily="34" charset="0"/>
                <a:cs typeface="Arial" pitchFamily="34" charset="0"/>
              </a:rPr>
              <a:t>Neighborhood and Community Shopping Centers</a:t>
            </a:r>
            <a:endParaRPr lang="en-US" sz="2800" kern="0" dirty="0">
              <a:solidFill>
                <a:srgbClr val="21217A"/>
              </a:solidFill>
              <a:latin typeface="Calibri" panose="020F0502020204030204" pitchFamily="34" charset="0"/>
              <a:cs typeface="Arial" pitchFamily="34" charset="0"/>
            </a:endParaRPr>
          </a:p>
          <a:p>
            <a:pPr eaLnBrk="0" hangingPunct="0">
              <a:defRPr/>
            </a:pPr>
            <a:r>
              <a:rPr lang="en-US" sz="2200" kern="0" dirty="0" smtClean="0">
                <a:solidFill>
                  <a:srgbClr val="21217A"/>
                </a:solidFill>
                <a:latin typeface="Calibri" panose="020F0502020204030204" pitchFamily="34" charset="0"/>
                <a:cs typeface="Arial" pitchFamily="34" charset="0"/>
              </a:rPr>
              <a:t>Effective Rent Growth</a:t>
            </a:r>
            <a:endParaRPr lang="en-US" sz="2200" kern="0" dirty="0">
              <a:solidFill>
                <a:srgbClr val="21217A"/>
              </a:solidFill>
              <a:latin typeface="Calibri" panose="020F0502020204030204" pitchFamily="34" charset="0"/>
              <a:cs typeface="Arial" pitchFamily="34" charset="0"/>
            </a:endParaRPr>
          </a:p>
        </p:txBody>
      </p:sp>
      <p:sp>
        <p:nvSpPr>
          <p:cNvPr id="28674" name="Slide Number Placeholder 36"/>
          <p:cNvSpPr>
            <a:spLocks noGrp="1"/>
          </p:cNvSpPr>
          <p:nvPr>
            <p:ph type="sldNum" sz="quarter" idx="10"/>
          </p:nvPr>
        </p:nvSpPr>
        <p:spPr>
          <a:xfrm>
            <a:off x="7373938" y="6477000"/>
            <a:ext cx="1693862" cy="304800"/>
          </a:xfrm>
          <a:noFill/>
        </p:spPr>
        <p:txBody>
          <a:bodyPr/>
          <a:lstStyle/>
          <a:p>
            <a:fld id="{C359CFF5-D525-4451-85C4-37DBC39F22DA}" type="slidenum">
              <a:rPr lang="en-US" smtClean="0"/>
              <a:pPr/>
              <a:t>3</a:t>
            </a:fld>
            <a:endParaRPr lang="en-US" dirty="0" smtClean="0"/>
          </a:p>
        </p:txBody>
      </p:sp>
      <p:sp>
        <p:nvSpPr>
          <p:cNvPr id="9" name="TextBox 25"/>
          <p:cNvSpPr txBox="1">
            <a:spLocks noChangeArrowheads="1"/>
          </p:cNvSpPr>
          <p:nvPr/>
        </p:nvSpPr>
        <p:spPr bwMode="auto">
          <a:xfrm>
            <a:off x="188224" y="6440488"/>
            <a:ext cx="5008563" cy="261610"/>
          </a:xfrm>
          <a:prstGeom prst="rect">
            <a:avLst/>
          </a:prstGeom>
          <a:noFill/>
          <a:ln w="9525">
            <a:noFill/>
            <a:miter lim="800000"/>
            <a:headEnd/>
            <a:tailEnd/>
          </a:ln>
        </p:spPr>
        <p:txBody>
          <a:bodyPr>
            <a:spAutoFit/>
          </a:bodyPr>
          <a:lstStyle/>
          <a:p>
            <a:r>
              <a:rPr lang="en-US" sz="1100" dirty="0">
                <a:latin typeface="Calibri" panose="020F0502020204030204" pitchFamily="34" charset="0"/>
                <a:cs typeface="Arial" pitchFamily="34" charset="0"/>
              </a:rPr>
              <a:t>Source:  </a:t>
            </a:r>
            <a:r>
              <a:rPr lang="en-US" sz="1100" dirty="0" smtClean="0">
                <a:latin typeface="Calibri" panose="020F0502020204030204" pitchFamily="34" charset="0"/>
                <a:cs typeface="Arial" pitchFamily="34" charset="0"/>
              </a:rPr>
              <a:t>Reis</a:t>
            </a:r>
            <a:endParaRPr lang="en-US" sz="11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193054107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0167" y="1365405"/>
            <a:ext cx="8410575" cy="5119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itle 11"/>
          <p:cNvSpPr txBox="1">
            <a:spLocks/>
          </p:cNvSpPr>
          <p:nvPr/>
        </p:nvSpPr>
        <p:spPr>
          <a:xfrm>
            <a:off x="76200" y="76200"/>
            <a:ext cx="7519988" cy="990600"/>
          </a:xfrm>
          <a:prstGeom prst="rect">
            <a:avLst/>
          </a:prstGeom>
        </p:spPr>
        <p:txBody>
          <a:bodyPr anchor="ctr"/>
          <a:lstStyle/>
          <a:p>
            <a:pPr eaLnBrk="0" hangingPunct="0">
              <a:defRPr/>
            </a:pPr>
            <a:r>
              <a:rPr lang="en-US" sz="3200" kern="0" dirty="0" smtClean="0">
                <a:solidFill>
                  <a:srgbClr val="21217A"/>
                </a:solidFill>
                <a:latin typeface="Calibri" panose="020F0502020204030204" pitchFamily="34" charset="0"/>
                <a:cs typeface="Arial" pitchFamily="34" charset="0"/>
              </a:rPr>
              <a:t>Retail Sales</a:t>
            </a:r>
            <a:endParaRPr lang="en-US" sz="3200" kern="0" dirty="0">
              <a:solidFill>
                <a:srgbClr val="21217A"/>
              </a:solidFill>
              <a:latin typeface="Calibri" panose="020F0502020204030204" pitchFamily="34" charset="0"/>
              <a:cs typeface="Arial" pitchFamily="34" charset="0"/>
            </a:endParaRPr>
          </a:p>
          <a:p>
            <a:pPr eaLnBrk="0" hangingPunct="0">
              <a:defRPr/>
            </a:pPr>
            <a:r>
              <a:rPr lang="en-US" sz="2400" kern="0" dirty="0" smtClean="0">
                <a:solidFill>
                  <a:srgbClr val="21217A"/>
                </a:solidFill>
                <a:latin typeface="Calibri" panose="020F0502020204030204" pitchFamily="34" charset="0"/>
                <a:cs typeface="Arial" pitchFamily="34" charset="0"/>
              </a:rPr>
              <a:t>12-Month Change</a:t>
            </a:r>
            <a:endParaRPr lang="en-US" sz="2400" kern="0" dirty="0">
              <a:solidFill>
                <a:srgbClr val="21217A"/>
              </a:solidFill>
              <a:latin typeface="Calibri" panose="020F0502020204030204" pitchFamily="34" charset="0"/>
              <a:cs typeface="Arial" pitchFamily="34" charset="0"/>
            </a:endParaRPr>
          </a:p>
        </p:txBody>
      </p:sp>
      <p:sp>
        <p:nvSpPr>
          <p:cNvPr id="28674" name="Slide Number Placeholder 36"/>
          <p:cNvSpPr>
            <a:spLocks noGrp="1"/>
          </p:cNvSpPr>
          <p:nvPr>
            <p:ph type="sldNum" sz="quarter" idx="10"/>
          </p:nvPr>
        </p:nvSpPr>
        <p:spPr>
          <a:xfrm>
            <a:off x="7373938" y="6477000"/>
            <a:ext cx="1693862" cy="304800"/>
          </a:xfrm>
          <a:noFill/>
        </p:spPr>
        <p:txBody>
          <a:bodyPr/>
          <a:lstStyle/>
          <a:p>
            <a:fld id="{C359CFF5-D525-4451-85C4-37DBC39F22DA}" type="slidenum">
              <a:rPr lang="en-US" smtClean="0"/>
              <a:pPr/>
              <a:t>4</a:t>
            </a:fld>
            <a:endParaRPr lang="en-US" dirty="0" smtClean="0"/>
          </a:p>
        </p:txBody>
      </p:sp>
      <p:sp>
        <p:nvSpPr>
          <p:cNvPr id="9" name="TextBox 25"/>
          <p:cNvSpPr txBox="1">
            <a:spLocks noChangeArrowheads="1"/>
          </p:cNvSpPr>
          <p:nvPr/>
        </p:nvSpPr>
        <p:spPr bwMode="auto">
          <a:xfrm>
            <a:off x="188224" y="6440488"/>
            <a:ext cx="5008563" cy="261610"/>
          </a:xfrm>
          <a:prstGeom prst="rect">
            <a:avLst/>
          </a:prstGeom>
          <a:noFill/>
          <a:ln w="9525">
            <a:noFill/>
            <a:miter lim="800000"/>
            <a:headEnd/>
            <a:tailEnd/>
          </a:ln>
        </p:spPr>
        <p:txBody>
          <a:bodyPr>
            <a:spAutoFit/>
          </a:bodyPr>
          <a:lstStyle/>
          <a:p>
            <a:r>
              <a:rPr lang="en-US" sz="1100" dirty="0">
                <a:latin typeface="Calibri" panose="020F0502020204030204" pitchFamily="34" charset="0"/>
                <a:cs typeface="Arial" pitchFamily="34" charset="0"/>
              </a:rPr>
              <a:t>Source:  </a:t>
            </a:r>
            <a:r>
              <a:rPr lang="en-US" sz="1100" dirty="0" smtClean="0">
                <a:latin typeface="Calibri" panose="020F0502020204030204" pitchFamily="34" charset="0"/>
                <a:cs typeface="Arial" pitchFamily="34" charset="0"/>
              </a:rPr>
              <a:t>U.S. Census Bureau</a:t>
            </a:r>
            <a:endParaRPr lang="en-US" sz="1100" dirty="0">
              <a:latin typeface="Calibri" panose="020F0502020204030204" pitchFamily="34" charset="0"/>
              <a:cs typeface="Arial" pitchFamily="34" charset="0"/>
            </a:endParaRPr>
          </a:p>
        </p:txBody>
      </p:sp>
    </p:spTree>
    <p:extLst>
      <p:ext uri="{BB962C8B-B14F-4D97-AF65-F5344CB8AC3E}">
        <p14:creationId xmlns:p14="http://schemas.microsoft.com/office/powerpoint/2010/main" val="2927589056"/>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522&quot;/&gt;&lt;/object&gt;&lt;object type=&quot;3&quot; unique_id=&quot;10005&quot;&gt;&lt;property id=&quot;20148&quot; value=&quot;5&quot;/&gt;&lt;property id=&quot;20300&quot; value=&quot;Slide 2&quot;/&gt;&lt;property id=&quot;20307&quot; value=&quot;729&quot;/&gt;&lt;/object&gt;&lt;object type=&quot;3&quot; unique_id=&quot;10006&quot;&gt;&lt;property id=&quot;20148&quot; value=&quot;5&quot;/&gt;&lt;property id=&quot;20300&quot; value=&quot;Slide 3&quot;/&gt;&lt;property id=&quot;20307&quot; value=&quot;710&quot;/&gt;&lt;/object&gt;&lt;object type=&quot;3&quot; unique_id=&quot;10007&quot;&gt;&lt;property id=&quot;20148&quot; value=&quot;5&quot;/&gt;&lt;property id=&quot;20300&quot; value=&quot;Slide 4&quot;/&gt;&lt;property id=&quot;20307&quot; value=&quot;711&quot;/&gt;&lt;/object&gt;&lt;object type=&quot;3&quot; unique_id=&quot;10008&quot;&gt;&lt;property id=&quot;20148&quot; value=&quot;5&quot;/&gt;&lt;property id=&quot;20300&quot; value=&quot;Slide 5&quot;/&gt;&lt;property id=&quot;20307&quot; value=&quot;750&quot;/&gt;&lt;/object&gt;&lt;object type=&quot;3&quot; unique_id=&quot;10009&quot;&gt;&lt;property id=&quot;20148&quot; value=&quot;5&quot;/&gt;&lt;property id=&quot;20300&quot; value=&quot;Slide 6&quot;/&gt;&lt;property id=&quot;20307&quot; value=&quot;743&quot;/&gt;&lt;/object&gt;&lt;object type=&quot;3&quot; unique_id=&quot;10010&quot;&gt;&lt;property id=&quot;20148&quot; value=&quot;5&quot;/&gt;&lt;property id=&quot;20300&quot; value=&quot;Slide 7&quot;/&gt;&lt;property id=&quot;20307&quot; value=&quot;752&quot;/&gt;&lt;/object&gt;&lt;object type=&quot;3&quot; unique_id=&quot;10011&quot;&gt;&lt;property id=&quot;20148&quot; value=&quot;5&quot;/&gt;&lt;property id=&quot;20300&quot; value=&quot;Slide 8&quot;/&gt;&lt;property id=&quot;20307&quot; value=&quot;709&quot;/&gt;&lt;/object&gt;&lt;object type=&quot;3&quot; unique_id=&quot;10012&quot;&gt;&lt;property id=&quot;20148&quot; value=&quot;5&quot;/&gt;&lt;property id=&quot;20300&quot; value=&quot;Slide 9&quot;/&gt;&lt;property id=&quot;20307&quot; value=&quot;712&quot;/&gt;&lt;/object&gt;&lt;object type=&quot;3&quot; unique_id=&quot;10013&quot;&gt;&lt;property id=&quot;20148&quot; value=&quot;5&quot;/&gt;&lt;property id=&quot;20300&quot; value=&quot;Slide 10&quot;/&gt;&lt;property id=&quot;20307&quot; value=&quot;713&quot;/&gt;&lt;/object&gt;&lt;object type=&quot;3&quot; unique_id=&quot;10014&quot;&gt;&lt;property id=&quot;20148&quot; value=&quot;5&quot;/&gt;&lt;property id=&quot;20300&quot; value=&quot;Slide 11&quot;/&gt;&lt;property id=&quot;20307&quot; value=&quot;714&quot;/&gt;&lt;/object&gt;&lt;object type=&quot;3&quot; unique_id=&quot;10015&quot;&gt;&lt;property id=&quot;20148&quot; value=&quot;5&quot;/&gt;&lt;property id=&quot;20300&quot; value=&quot;Slide 12&quot;/&gt;&lt;property id=&quot;20307&quot; value=&quot;715&quot;/&gt;&lt;/object&gt;&lt;object type=&quot;3&quot; unique_id=&quot;10016&quot;&gt;&lt;property id=&quot;20148&quot; value=&quot;5&quot;/&gt;&lt;property id=&quot;20300&quot; value=&quot;Slide 13&quot;/&gt;&lt;property id=&quot;20307&quot; value=&quot;716&quot;/&gt;&lt;/object&gt;&lt;object type=&quot;3&quot; unique_id=&quot;10017&quot;&gt;&lt;property id=&quot;20148&quot; value=&quot;5&quot;/&gt;&lt;property id=&quot;20300&quot; value=&quot;Slide 14&quot;/&gt;&lt;property id=&quot;20307&quot; value=&quot;753&quot;/&gt;&lt;/object&gt;&lt;object type=&quot;3&quot; unique_id=&quot;10018&quot;&gt;&lt;property id=&quot;20148&quot; value=&quot;5&quot;/&gt;&lt;property id=&quot;20300&quot; value=&quot;Slide 15&quot;/&gt;&lt;property id=&quot;20307&quot; value=&quot;717&quot;/&gt;&lt;/object&gt;&lt;object type=&quot;3&quot; unique_id=&quot;10019&quot;&gt;&lt;property id=&quot;20148&quot; value=&quot;5&quot;/&gt;&lt;property id=&quot;20300&quot; value=&quot;Slide 17&quot;/&gt;&lt;property id=&quot;20307&quot; value=&quot;718&quot;/&gt;&lt;/object&gt;&lt;object type=&quot;3&quot; unique_id=&quot;10020&quot;&gt;&lt;property id=&quot;20148&quot; value=&quot;5&quot;/&gt;&lt;property id=&quot;20300&quot; value=&quot;Slide 18&quot;/&gt;&lt;property id=&quot;20307&quot; value=&quot;719&quot;/&gt;&lt;/object&gt;&lt;object type=&quot;3&quot; unique_id=&quot;10021&quot;&gt;&lt;property id=&quot;20148&quot; value=&quot;5&quot;/&gt;&lt;property id=&quot;20300&quot; value=&quot;Slide 16&quot;/&gt;&lt;property id=&quot;20307&quot; value=&quot;745&quot;/&gt;&lt;/object&gt;&lt;object type=&quot;3&quot; unique_id=&quot;10022&quot;&gt;&lt;property id=&quot;20148&quot; value=&quot;5&quot;/&gt;&lt;property id=&quot;20300&quot; value=&quot;Slide 19&quot;/&gt;&lt;property id=&quot;20307&quot; value=&quot;720&quot;/&gt;&lt;/object&gt;&lt;object type=&quot;3&quot; unique_id=&quot;10023&quot;&gt;&lt;property id=&quot;20148&quot; value=&quot;5&quot;/&gt;&lt;property id=&quot;20300&quot; value=&quot;Slide 20&quot;/&gt;&lt;property id=&quot;20307&quot; value=&quot;751&quot;/&gt;&lt;/object&gt;&lt;object type=&quot;3&quot; unique_id=&quot;10024&quot;&gt;&lt;property id=&quot;20148&quot; value=&quot;5&quot;/&gt;&lt;property id=&quot;20300&quot; value=&quot;Slide 21&quot;/&gt;&lt;property id=&quot;20307&quot; value=&quot;721&quot;/&gt;&lt;/object&gt;&lt;object type=&quot;3&quot; unique_id=&quot;10025&quot;&gt;&lt;property id=&quot;20148&quot; value=&quot;5&quot;/&gt;&lt;property id=&quot;20300&quot; value=&quot;Slide 22&quot;/&gt;&lt;property id=&quot;20307&quot; value=&quot;722&quot;/&gt;&lt;/object&gt;&lt;object type=&quot;3&quot; unique_id=&quot;10026&quot;&gt;&lt;property id=&quot;20148&quot; value=&quot;5&quot;/&gt;&lt;property id=&quot;20300&quot; value=&quot;Slide 23&quot;/&gt;&lt;property id=&quot;20307&quot; value=&quot;744&quot;/&gt;&lt;/object&gt;&lt;object type=&quot;3&quot; unique_id=&quot;10027&quot;&gt;&lt;property id=&quot;20148&quot; value=&quot;5&quot;/&gt;&lt;property id=&quot;20300&quot; value=&quot;Slide 24&quot;/&gt;&lt;property id=&quot;20307&quot; value=&quot;723&quot;/&gt;&lt;/object&gt;&lt;object type=&quot;3&quot; unique_id=&quot;10029&quot;&gt;&lt;property id=&quot;20148&quot; value=&quot;5&quot;/&gt;&lt;property id=&quot;20300&quot; value=&quot;Slide 28&quot;/&gt;&lt;property id=&quot;20307&quot; value=&quot;728&quot;/&gt;&lt;/object&gt;&lt;object type=&quot;3&quot; unique_id=&quot;10030&quot;&gt;&lt;property id=&quot;20148&quot; value=&quot;5&quot;/&gt;&lt;property id=&quot;20300&quot; value=&quot;Slide 29&quot;/&gt;&lt;property id=&quot;20307&quot; value=&quot;734&quot;/&gt;&lt;/object&gt;&lt;object type=&quot;3&quot; unique_id=&quot;10031&quot;&gt;&lt;property id=&quot;20148&quot; value=&quot;5&quot;/&gt;&lt;property id=&quot;20300&quot; value=&quot;Slide 30&quot;/&gt;&lt;property id=&quot;20307&quot; value=&quot;732&quot;/&gt;&lt;/object&gt;&lt;object type=&quot;3&quot; unique_id=&quot;10032&quot;&gt;&lt;property id=&quot;20148&quot; value=&quot;5&quot;/&gt;&lt;property id=&quot;20300&quot; value=&quot;Slide 31&quot;/&gt;&lt;property id=&quot;20307&quot; value=&quot;733&quot;/&gt;&lt;/object&gt;&lt;object type=&quot;3&quot; unique_id=&quot;10033&quot;&gt;&lt;property id=&quot;20148&quot; value=&quot;5&quot;/&gt;&lt;property id=&quot;20300&quot; value=&quot;Slide 32&quot;/&gt;&lt;property id=&quot;20307&quot; value=&quot;731&quot;/&gt;&lt;/object&gt;&lt;object type=&quot;3&quot; unique_id=&quot;10034&quot;&gt;&lt;property id=&quot;20148&quot; value=&quot;5&quot;/&gt;&lt;property id=&quot;20300&quot; value=&quot;Slide 33&quot;/&gt;&lt;property id=&quot;20307&quot; value=&quot;730&quot;/&gt;&lt;/object&gt;&lt;object type=&quot;3&quot; unique_id=&quot;10035&quot;&gt;&lt;property id=&quot;20148&quot; value=&quot;5&quot;/&gt;&lt;property id=&quot;20300&quot; value=&quot;Slide 34 - &amp;quot;National Apartment Markets&amp;#x0D;&amp;#x0A;Historical Risk vs. Forecast Reward&amp;quot;&quot;/&gt;&lt;property id=&quot;20307&quot; value=&quot;746&quot;/&gt;&lt;/object&gt;&lt;object type=&quot;3&quot; unique_id=&quot;10036&quot;&gt;&lt;property id=&quot;20148&quot; value=&quot;5&quot;/&gt;&lt;property id=&quot;20300&quot; value=&quot;Slide 35 - &amp;quot;National Office Markets&amp;#x0D;&amp;#x0A;Historical Risk vs. Forecast Reward&amp;quot;&quot;/&gt;&lt;property id=&quot;20307&quot; value=&quot;747&quot;/&gt;&lt;/object&gt;&lt;object type=&quot;3&quot; unique_id=&quot;10037&quot;&gt;&lt;property id=&quot;20148&quot; value=&quot;5&quot;/&gt;&lt;property id=&quot;20300&quot; value=&quot;Slide 36 - &amp;quot;National Retail Markets&amp;#x0D;&amp;#x0A;Historical Risk vs. Forecast Reward&amp;quot;&quot;/&gt;&lt;property id=&quot;20307&quot; value=&quot;748&quot;/&gt;&lt;/object&gt;&lt;object type=&quot;3&quot; unique_id=&quot;10038&quot;&gt;&lt;property id=&quot;20148&quot; value=&quot;5&quot;/&gt;&lt;property id=&quot;20300&quot; value=&quot;Slide 37 - &amp;quot;National Industrial Markets&amp;#x0D;&amp;#x0A;Historical Risk vs. Forecast Reward&amp;quot;&quot;/&gt;&lt;property id=&quot;20307&quot; value=&quot;749&quot;/&gt;&lt;/object&gt;&lt;object type=&quot;3&quot; unique_id=&quot;10039&quot;&gt;&lt;property id=&quot;20148&quot; value=&quot;5&quot;/&gt;&lt;property id=&quot;20300&quot; value=&quot;Slide 38 - &amp;quot;MSA Key for Selected Markets&amp;quot;&quot;/&gt;&lt;property id=&quot;20307&quot; value=&quot;740&quot;/&gt;&lt;/object&gt;&lt;object type=&quot;3&quot; unique_id=&quot;10040&quot;&gt;&lt;property id=&quot;20148&quot; value=&quot;5&quot;/&gt;&lt;property id=&quot;20300&quot; value=&quot;Slide 39 - &amp;quot;Region Key for Selected Markets&amp;quot;&quot;/&gt;&lt;property id=&quot;20307&quot; value=&quot;741&quot;/&gt;&lt;/object&gt;&lt;object type=&quot;3&quot; unique_id=&quot;10041&quot;&gt;&lt;property id=&quot;20148&quot; value=&quot;5&quot;/&gt;&lt;property id=&quot;20300&quot; value=&quot;Slide 40 - &amp;quot;State Key for Additional Apartment and Office Market Coverage&amp;quot;&quot;/&gt;&lt;property id=&quot;20307&quot; value=&quot;742&quot;/&gt;&lt;/object&gt;&lt;object type=&quot;3&quot; unique_id=&quot;10202&quot;&gt;&lt;property id=&quot;20148&quot; value=&quot;5&quot;/&gt;&lt;property id=&quot;20300&quot; value=&quot;Slide 26&quot;/&gt;&lt;property id=&quot;20307&quot; value=&quot;754&quot;/&gt;&lt;/object&gt;&lt;object type=&quot;3&quot; unique_id=&quot;10564&quot;&gt;&lt;property id=&quot;20148&quot; value=&quot;5&quot;/&gt;&lt;property id=&quot;20300&quot; value=&quot;Slide 27&quot;/&gt;&lt;property id=&quot;20307&quot; value=&quot;755&quot;/&gt;&lt;/object&gt;&lt;object type=&quot;3&quot; unique_id=&quot;10771&quot;&gt;&lt;property id=&quot;20148&quot; value=&quot;5&quot;/&gt;&lt;property id=&quot;20300&quot; value=&quot;Slide 25&quot;/&gt;&lt;property id=&quot;20307&quot; value=&quot;756&quot;/&gt;&lt;/object&gt;&lt;/object&gt;&lt;/object&gt;&lt;/database&gt;"/>
  <p:tag name="SECTOMILLISECCONVERTED"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Garamond"/>
        <a:ea typeface=""/>
        <a:cs typeface=""/>
      </a:majorFont>
      <a:minorFont>
        <a:latin typeface="Franklin Gothic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Interstate-Regular"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165170</TotalTime>
  <Words>55</Words>
  <Application>Microsoft Macintosh PowerPoint</Application>
  <PresentationFormat>On-screen Show (4:3)</PresentationFormat>
  <Paragraphs>20</Paragraphs>
  <Slides>4</Slides>
  <Notes>4</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vt:i4>
      </vt:variant>
    </vt:vector>
  </HeadingPairs>
  <TitlesOfParts>
    <vt:vector size="16" baseType="lpstr">
      <vt:lpstr>Interstate-Bold</vt:lpstr>
      <vt:lpstr>Arial</vt:lpstr>
      <vt:lpstr>Interstate-Regular</vt:lpstr>
      <vt:lpstr>Calibri</vt:lpstr>
      <vt:lpstr>ＭＳ Ｐゴシック</vt:lpstr>
      <vt:lpstr>Garamond</vt:lpstr>
      <vt:lpstr>Times New Roman</vt:lpstr>
      <vt:lpstr>Franklin Gothic Medium</vt:lpstr>
      <vt:lpstr>Default Design</vt:lpstr>
      <vt:lpstr>3_Default Design</vt:lpstr>
      <vt:lpstr>2_Default Design</vt:lpstr>
      <vt:lpstr>1_Default Design</vt:lpstr>
      <vt:lpstr>PowerPoint Presentation</vt:lpstr>
      <vt:lpstr>PowerPoint Presentation</vt:lpstr>
      <vt:lpstr>PowerPoint Presentation</vt:lpstr>
      <vt:lpstr>PowerPoint Presentation</vt:lpstr>
    </vt:vector>
  </TitlesOfParts>
  <Company>REIS.com</Company>
  <LinksUpToDate>false</LinksUpToDate>
  <SharedDoc>false</SharedDoc>
  <HyperlinkBase/>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Reis Economics Department</dc:creator>
  <cp:lastModifiedBy>Chase Royer</cp:lastModifiedBy>
  <cp:revision>3800</cp:revision>
  <cp:lastPrinted>2016-08-12T12:15:28Z</cp:lastPrinted>
  <dcterms:created xsi:type="dcterms:W3CDTF">2008-10-09T23:56:48Z</dcterms:created>
  <dcterms:modified xsi:type="dcterms:W3CDTF">2016-11-10T14:55:49Z</dcterms:modified>
</cp:coreProperties>
</file>